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3"/>
  </p:notesMasterIdLst>
  <p:handoutMasterIdLst>
    <p:handoutMasterId r:id="rId14"/>
  </p:handoutMasterIdLst>
  <p:sldIdLst>
    <p:sldId id="259" r:id="rId2"/>
    <p:sldId id="307" r:id="rId3"/>
    <p:sldId id="261" r:id="rId4"/>
    <p:sldId id="309" r:id="rId5"/>
    <p:sldId id="310" r:id="rId6"/>
    <p:sldId id="311" r:id="rId7"/>
    <p:sldId id="312" r:id="rId8"/>
    <p:sldId id="306" r:id="rId9"/>
    <p:sldId id="313" r:id="rId10"/>
    <p:sldId id="263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BCE"/>
    <a:srgbClr val="234086"/>
    <a:srgbClr val="3D6789"/>
    <a:srgbClr val="3DB692"/>
    <a:srgbClr val="53B297"/>
    <a:srgbClr val="478990"/>
    <a:srgbClr val="0C5792"/>
    <a:srgbClr val="2C7D88"/>
    <a:srgbClr val="08A2C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8" autoAdjust="0"/>
    <p:restoredTop sz="69365" autoAdjust="0"/>
  </p:normalViewPr>
  <p:slideViewPr>
    <p:cSldViewPr snapToGrid="0">
      <p:cViewPr varScale="1">
        <p:scale>
          <a:sx n="60" d="100"/>
          <a:sy n="60" d="100"/>
        </p:scale>
        <p:origin x="150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85DCC-BBA1-4E79-9EA7-A3E582C603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E98DB-0E5E-4B74-8983-6D369EA37AB9}" type="datetimeFigureOut">
              <a:rPr lang="en-PH" smtClean="0"/>
              <a:t>26/01/2022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80A6C-57C1-4E9F-9BBE-D3652A2279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73A27-E4B5-49A5-9552-6DC63C9DA9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9E60E-1FAB-41CA-9F77-7DAA7763DDC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86049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0EF32-A8FB-4EDF-86B3-F277A64DDEA5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AFDAA-8198-4301-BF79-48B9BBA85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2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AFDAA-8198-4301-BF79-48B9BBA85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91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AFDAA-8198-4301-BF79-48B9BBA85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27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AFDAA-8198-4301-BF79-48B9BBA85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AFDAA-8198-4301-BF79-48B9BBA85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9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AFDAA-8198-4301-BF79-48B9BBA85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30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AFDAA-8198-4301-BF79-48B9BBA85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4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AFDAA-8198-4301-BF79-48B9BBA85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7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AFDAA-8198-4301-BF79-48B9BBA85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AFDAA-8198-4301-BF79-48B9BBA85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0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3A7F-FA7C-4F5D-B425-D2CD0E6AA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59067-CB35-406F-B70F-742D4B0C1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5468E-429F-4C8C-9257-AB95F8A3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D4669-54E1-4B24-B115-B496DEF34297}" type="datetimeFigureOut">
              <a:rPr lang="en-PH" smtClean="0"/>
              <a:t>26/01/2022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1B0D9-7463-43BD-96ED-601C05A8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2F67F-7D0D-4E79-BD5A-E541BDE3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8C65-3491-42E9-B8BC-6DA53E335A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7617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64DC-3869-4000-AE76-C935B0E5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7A3F1-6921-468F-9B5C-C1A9DAF4C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7EDE-5A7D-430D-B723-CF0FE7F7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D4669-54E1-4B24-B115-B496DEF34297}" type="datetimeFigureOut">
              <a:rPr lang="en-PH" smtClean="0"/>
              <a:t>26/01/2022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7AB3D-98E5-4AD2-98ED-B6C54EC2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E6900-72A3-4DF7-B6B9-0636B5C8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8C65-3491-42E9-B8BC-6DA53E335A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4393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25018F-99A1-42DE-A2F4-278659F81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F352B-9E80-480D-8ED1-335ED0FC7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8321A-9501-4D2E-B88D-94984AB1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D4669-54E1-4B24-B115-B496DEF34297}" type="datetimeFigureOut">
              <a:rPr lang="en-PH" smtClean="0"/>
              <a:t>26/01/2022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52B63-E46D-496C-91A1-31709E1D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45AA-7084-4E3F-8FE2-7016429E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8C65-3491-42E9-B8BC-6DA53E335A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4384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65C74D-F696-4A43-A0CB-B31F1533C1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6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38601E-C44C-4836-BB30-5559DD1CD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1800" y="1066800"/>
            <a:ext cx="4800600" cy="579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39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53DFB9-E2C0-484D-9842-91A69AF43F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1900" y="952500"/>
            <a:ext cx="4610100" cy="5010150"/>
          </a:xfrm>
          <a:custGeom>
            <a:avLst/>
            <a:gdLst>
              <a:gd name="connsiteX0" fmla="*/ 0 w 4610100"/>
              <a:gd name="connsiteY0" fmla="*/ 0 h 5010150"/>
              <a:gd name="connsiteX1" fmla="*/ 4610100 w 4610100"/>
              <a:gd name="connsiteY1" fmla="*/ 0 h 5010150"/>
              <a:gd name="connsiteX2" fmla="*/ 4610100 w 4610100"/>
              <a:gd name="connsiteY2" fmla="*/ 5010150 h 5010150"/>
              <a:gd name="connsiteX3" fmla="*/ 0 w 4610100"/>
              <a:gd name="connsiteY3" fmla="*/ 50101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0" h="5010150">
                <a:moveTo>
                  <a:pt x="0" y="0"/>
                </a:moveTo>
                <a:lnTo>
                  <a:pt x="4610100" y="0"/>
                </a:lnTo>
                <a:lnTo>
                  <a:pt x="4610100" y="5010150"/>
                </a:lnTo>
                <a:lnTo>
                  <a:pt x="0" y="5010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6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010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B4ED5D2-103B-41BA-AAE1-B66E72004ABA}"/>
              </a:ext>
            </a:extLst>
          </p:cNvPr>
          <p:cNvCxnSpPr>
            <a:cxnSpLocks/>
          </p:cNvCxnSpPr>
          <p:nvPr userDrawn="1"/>
        </p:nvCxnSpPr>
        <p:spPr>
          <a:xfrm flipH="1">
            <a:off x="6992031" y="1055077"/>
            <a:ext cx="5199969" cy="5802923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1434FE-DEAB-4690-8374-D736E114DD29}"/>
              </a:ext>
            </a:extLst>
          </p:cNvPr>
          <p:cNvCxnSpPr>
            <a:cxnSpLocks/>
          </p:cNvCxnSpPr>
          <p:nvPr userDrawn="1"/>
        </p:nvCxnSpPr>
        <p:spPr>
          <a:xfrm flipV="1">
            <a:off x="126609" y="0"/>
            <a:ext cx="635510" cy="6858000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9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920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DA95A2-5B08-4114-8D0E-698D5371DB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047" y="209104"/>
            <a:ext cx="5695952" cy="6401246"/>
          </a:xfrm>
          <a:custGeom>
            <a:avLst/>
            <a:gdLst>
              <a:gd name="connsiteX0" fmla="*/ 0 w 5695952"/>
              <a:gd name="connsiteY0" fmla="*/ 0 h 6401246"/>
              <a:gd name="connsiteX1" fmla="*/ 5695952 w 5695952"/>
              <a:gd name="connsiteY1" fmla="*/ 0 h 6401246"/>
              <a:gd name="connsiteX2" fmla="*/ 5695952 w 5695952"/>
              <a:gd name="connsiteY2" fmla="*/ 6401246 h 6401246"/>
              <a:gd name="connsiteX3" fmla="*/ 0 w 5695952"/>
              <a:gd name="connsiteY3" fmla="*/ 6401246 h 640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5952" h="6401246">
                <a:moveTo>
                  <a:pt x="0" y="0"/>
                </a:moveTo>
                <a:lnTo>
                  <a:pt x="5695952" y="0"/>
                </a:lnTo>
                <a:lnTo>
                  <a:pt x="5695952" y="6401246"/>
                </a:lnTo>
                <a:lnTo>
                  <a:pt x="0" y="64012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00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69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B0037B-E2DD-47CD-B358-34453A38827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7650" y="0"/>
            <a:ext cx="2343150" cy="6858002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D944F-F2CB-42C2-9F98-178FF003D8E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66800" y="1"/>
            <a:ext cx="5448300" cy="6857999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FA5625-8F23-4472-85BF-45A2CA142378}"/>
              </a:ext>
            </a:extLst>
          </p:cNvPr>
          <p:cNvCxnSpPr>
            <a:cxnSpLocks/>
          </p:cNvCxnSpPr>
          <p:nvPr userDrawn="1"/>
        </p:nvCxnSpPr>
        <p:spPr>
          <a:xfrm>
            <a:off x="0" y="4572000"/>
            <a:ext cx="8782050" cy="2285999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792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80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85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228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1DC0CC6-D7FB-435E-83B1-31076EAF54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066799"/>
            <a:ext cx="12192001" cy="3448051"/>
          </a:xfrm>
          <a:custGeom>
            <a:avLst/>
            <a:gdLst>
              <a:gd name="connsiteX0" fmla="*/ 0 w 12192001"/>
              <a:gd name="connsiteY0" fmla="*/ 0 h 3448051"/>
              <a:gd name="connsiteX1" fmla="*/ 12192001 w 12192001"/>
              <a:gd name="connsiteY1" fmla="*/ 0 h 3448051"/>
              <a:gd name="connsiteX2" fmla="*/ 12192001 w 12192001"/>
              <a:gd name="connsiteY2" fmla="*/ 3448051 h 3448051"/>
              <a:gd name="connsiteX3" fmla="*/ 0 w 12192001"/>
              <a:gd name="connsiteY3" fmla="*/ 3448051 h 344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3448051">
                <a:moveTo>
                  <a:pt x="0" y="0"/>
                </a:moveTo>
                <a:lnTo>
                  <a:pt x="12192001" y="0"/>
                </a:lnTo>
                <a:lnTo>
                  <a:pt x="12192001" y="3448051"/>
                </a:lnTo>
                <a:lnTo>
                  <a:pt x="0" y="344805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071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04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695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183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63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264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89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D540B4-0B97-4578-BFAE-9D1022DEF2E4}"/>
              </a:ext>
            </a:extLst>
          </p:cNvPr>
          <p:cNvSpPr/>
          <p:nvPr userDrawn="1"/>
        </p:nvSpPr>
        <p:spPr>
          <a:xfrm>
            <a:off x="0" y="1"/>
            <a:ext cx="12192000" cy="1420238"/>
          </a:xfrm>
          <a:prstGeom prst="rect">
            <a:avLst/>
          </a:prstGeom>
          <a:solidFill>
            <a:srgbClr val="23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024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2709004-E793-40B4-AE7F-CF9CDF138B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397" y="950025"/>
            <a:ext cx="3863475" cy="4904509"/>
          </a:xfrm>
          <a:custGeom>
            <a:avLst/>
            <a:gdLst>
              <a:gd name="connsiteX0" fmla="*/ 0 w 3863475"/>
              <a:gd name="connsiteY0" fmla="*/ 0 h 4904509"/>
              <a:gd name="connsiteX1" fmla="*/ 3863475 w 3863475"/>
              <a:gd name="connsiteY1" fmla="*/ 0 h 4904509"/>
              <a:gd name="connsiteX2" fmla="*/ 3863475 w 3863475"/>
              <a:gd name="connsiteY2" fmla="*/ 4904509 h 4904509"/>
              <a:gd name="connsiteX3" fmla="*/ 0 w 3863475"/>
              <a:gd name="connsiteY3" fmla="*/ 4904509 h 490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3475" h="4904509">
                <a:moveTo>
                  <a:pt x="0" y="0"/>
                </a:moveTo>
                <a:lnTo>
                  <a:pt x="3863475" y="0"/>
                </a:lnTo>
                <a:lnTo>
                  <a:pt x="3863475" y="4904509"/>
                </a:lnTo>
                <a:lnTo>
                  <a:pt x="0" y="49045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7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D5D14687-3A26-4218-8E14-FCB808FA93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1827" y="2020768"/>
            <a:ext cx="3063422" cy="2856071"/>
          </a:xfrm>
          <a:custGeom>
            <a:avLst/>
            <a:gdLst>
              <a:gd name="connsiteX0" fmla="*/ 0 w 3063422"/>
              <a:gd name="connsiteY0" fmla="*/ 0 h 2856071"/>
              <a:gd name="connsiteX1" fmla="*/ 3063422 w 3063422"/>
              <a:gd name="connsiteY1" fmla="*/ 0 h 2856071"/>
              <a:gd name="connsiteX2" fmla="*/ 3063422 w 3063422"/>
              <a:gd name="connsiteY2" fmla="*/ 2856071 h 2856071"/>
              <a:gd name="connsiteX3" fmla="*/ 0 w 3063422"/>
              <a:gd name="connsiteY3" fmla="*/ 2856071 h 285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422" h="2856071">
                <a:moveTo>
                  <a:pt x="0" y="0"/>
                </a:moveTo>
                <a:lnTo>
                  <a:pt x="3063422" y="0"/>
                </a:lnTo>
                <a:lnTo>
                  <a:pt x="3063422" y="2856071"/>
                </a:lnTo>
                <a:lnTo>
                  <a:pt x="0" y="28560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24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FF0D1D-A357-4FD2-8191-14C7EF71BA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731957" cy="6858000"/>
          </a:xfrm>
          <a:custGeom>
            <a:avLst/>
            <a:gdLst>
              <a:gd name="connsiteX0" fmla="*/ 0 w 3731957"/>
              <a:gd name="connsiteY0" fmla="*/ 0 h 6858000"/>
              <a:gd name="connsiteX1" fmla="*/ 1474061 w 3731957"/>
              <a:gd name="connsiteY1" fmla="*/ 0 h 6858000"/>
              <a:gd name="connsiteX2" fmla="*/ 1617958 w 3731957"/>
              <a:gd name="connsiteY2" fmla="*/ 65055 h 6858000"/>
              <a:gd name="connsiteX3" fmla="*/ 3731957 w 3731957"/>
              <a:gd name="connsiteY3" fmla="*/ 3429000 h 6858000"/>
              <a:gd name="connsiteX4" fmla="*/ 1617958 w 3731957"/>
              <a:gd name="connsiteY4" fmla="*/ 6792946 h 6858000"/>
              <a:gd name="connsiteX5" fmla="*/ 1474061 w 3731957"/>
              <a:gd name="connsiteY5" fmla="*/ 6858000 h 6858000"/>
              <a:gd name="connsiteX6" fmla="*/ 0 w 37319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1957" h="6858000">
                <a:moveTo>
                  <a:pt x="0" y="0"/>
                </a:moveTo>
                <a:lnTo>
                  <a:pt x="1474061" y="0"/>
                </a:lnTo>
                <a:lnTo>
                  <a:pt x="1617958" y="65055"/>
                </a:lnTo>
                <a:cubicBezTo>
                  <a:pt x="2868792" y="667768"/>
                  <a:pt x="3731957" y="1947582"/>
                  <a:pt x="3731957" y="3429000"/>
                </a:cubicBezTo>
                <a:cubicBezTo>
                  <a:pt x="3731957" y="4910418"/>
                  <a:pt x="2868792" y="6190233"/>
                  <a:pt x="1617958" y="6792946"/>
                </a:cubicBezTo>
                <a:lnTo>
                  <a:pt x="147406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55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B307672-4471-4520-B5B3-13EFFC7115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60044" y="0"/>
            <a:ext cx="3731957" cy="6858000"/>
          </a:xfrm>
          <a:custGeom>
            <a:avLst/>
            <a:gdLst>
              <a:gd name="connsiteX0" fmla="*/ 2257896 w 3731957"/>
              <a:gd name="connsiteY0" fmla="*/ 0 h 6858000"/>
              <a:gd name="connsiteX1" fmla="*/ 3731957 w 3731957"/>
              <a:gd name="connsiteY1" fmla="*/ 0 h 6858000"/>
              <a:gd name="connsiteX2" fmla="*/ 3731957 w 3731957"/>
              <a:gd name="connsiteY2" fmla="*/ 6858000 h 6858000"/>
              <a:gd name="connsiteX3" fmla="*/ 2257896 w 3731957"/>
              <a:gd name="connsiteY3" fmla="*/ 6858000 h 6858000"/>
              <a:gd name="connsiteX4" fmla="*/ 2113999 w 3731957"/>
              <a:gd name="connsiteY4" fmla="*/ 6792946 h 6858000"/>
              <a:gd name="connsiteX5" fmla="*/ 0 w 3731957"/>
              <a:gd name="connsiteY5" fmla="*/ 3429000 h 6858000"/>
              <a:gd name="connsiteX6" fmla="*/ 2113999 w 3731957"/>
              <a:gd name="connsiteY6" fmla="*/ 650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1957" h="6858000">
                <a:moveTo>
                  <a:pt x="2257896" y="0"/>
                </a:moveTo>
                <a:lnTo>
                  <a:pt x="3731957" y="0"/>
                </a:lnTo>
                <a:lnTo>
                  <a:pt x="3731957" y="6858000"/>
                </a:lnTo>
                <a:lnTo>
                  <a:pt x="2257896" y="6858000"/>
                </a:lnTo>
                <a:lnTo>
                  <a:pt x="2113999" y="6792946"/>
                </a:lnTo>
                <a:cubicBezTo>
                  <a:pt x="863165" y="6190233"/>
                  <a:pt x="0" y="4910418"/>
                  <a:pt x="0" y="3429000"/>
                </a:cubicBezTo>
                <a:cubicBezTo>
                  <a:pt x="0" y="1947582"/>
                  <a:pt x="863165" y="667768"/>
                  <a:pt x="2113999" y="6505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81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8B3730-7A6C-42EA-812E-C5EE4C70D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2438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FFA612-0A43-4748-B4E6-6F67E40DD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8175" y="428626"/>
            <a:ext cx="3781425" cy="3781425"/>
          </a:xfrm>
          <a:custGeom>
            <a:avLst/>
            <a:gdLst>
              <a:gd name="connsiteX0" fmla="*/ 1890713 w 3781425"/>
              <a:gd name="connsiteY0" fmla="*/ 0 h 3781425"/>
              <a:gd name="connsiteX1" fmla="*/ 3781425 w 3781425"/>
              <a:gd name="connsiteY1" fmla="*/ 1890713 h 3781425"/>
              <a:gd name="connsiteX2" fmla="*/ 1890713 w 3781425"/>
              <a:gd name="connsiteY2" fmla="*/ 3781425 h 3781425"/>
              <a:gd name="connsiteX3" fmla="*/ 0 w 3781425"/>
              <a:gd name="connsiteY3" fmla="*/ 1890713 h 378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1425" h="3781425">
                <a:moveTo>
                  <a:pt x="1890713" y="0"/>
                </a:moveTo>
                <a:lnTo>
                  <a:pt x="3781425" y="1890713"/>
                </a:lnTo>
                <a:lnTo>
                  <a:pt x="1890713" y="3781425"/>
                </a:lnTo>
                <a:lnTo>
                  <a:pt x="0" y="18907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7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005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52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3D66CB-3F3E-469B-A46B-F0C1631F68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4092" y="0"/>
            <a:ext cx="8847909" cy="6858000"/>
          </a:xfrm>
          <a:custGeom>
            <a:avLst/>
            <a:gdLst>
              <a:gd name="connsiteX0" fmla="*/ 0 w 8847909"/>
              <a:gd name="connsiteY0" fmla="*/ 0 h 6858000"/>
              <a:gd name="connsiteX1" fmla="*/ 8847909 w 8847909"/>
              <a:gd name="connsiteY1" fmla="*/ 0 h 6858000"/>
              <a:gd name="connsiteX2" fmla="*/ 8847909 w 8847909"/>
              <a:gd name="connsiteY2" fmla="*/ 6858000 h 6858000"/>
              <a:gd name="connsiteX3" fmla="*/ 0 w 88479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47909" h="6858000">
                <a:moveTo>
                  <a:pt x="0" y="0"/>
                </a:moveTo>
                <a:lnTo>
                  <a:pt x="8847909" y="0"/>
                </a:lnTo>
                <a:lnTo>
                  <a:pt x="884790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7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5A3D75-C941-42EA-9D50-E12DEA6191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73829" y="0"/>
            <a:ext cx="3090863" cy="6858000"/>
          </a:xfrm>
          <a:custGeom>
            <a:avLst/>
            <a:gdLst>
              <a:gd name="connsiteX0" fmla="*/ 0 w 3090863"/>
              <a:gd name="connsiteY0" fmla="*/ 0 h 6858000"/>
              <a:gd name="connsiteX1" fmla="*/ 3090863 w 3090863"/>
              <a:gd name="connsiteY1" fmla="*/ 0 h 6858000"/>
              <a:gd name="connsiteX2" fmla="*/ 3090863 w 3090863"/>
              <a:gd name="connsiteY2" fmla="*/ 6858000 h 6858000"/>
              <a:gd name="connsiteX3" fmla="*/ 0 w 30908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0863" h="6858000">
                <a:moveTo>
                  <a:pt x="0" y="0"/>
                </a:moveTo>
                <a:lnTo>
                  <a:pt x="3090863" y="0"/>
                </a:lnTo>
                <a:lnTo>
                  <a:pt x="309086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80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E2C421-0C07-4262-9E58-FA25AFD66E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9086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85CA-B101-4FBA-89AD-804D28BC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8CD87-3374-4EF7-8C82-218C1CA1F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F7BC4-DF1D-46EA-BF84-FDB09E67E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B3C4E-1EE6-4974-9A04-A90F821A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D4669-54E1-4B24-B115-B496DEF34297}" type="datetimeFigureOut">
              <a:rPr lang="en-PH" smtClean="0"/>
              <a:t>26/01/2022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E9D3B-4F5A-4DDF-9F1F-7BA74BE7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BA99F-F7B7-4F19-A369-AA6E8B26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8C65-3491-42E9-B8BC-6DA53E335A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7300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E8922D-A4A7-4E50-BD37-AA15F92253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1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27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8CA755A-427D-4F18-9A84-FC470D2C45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4650" y="0"/>
            <a:ext cx="5467350" cy="6858000"/>
          </a:xfrm>
          <a:custGeom>
            <a:avLst/>
            <a:gdLst>
              <a:gd name="connsiteX0" fmla="*/ 0 w 4457700"/>
              <a:gd name="connsiteY0" fmla="*/ 0 h 6858000"/>
              <a:gd name="connsiteX1" fmla="*/ 4457700 w 4457700"/>
              <a:gd name="connsiteY1" fmla="*/ 0 h 6858000"/>
              <a:gd name="connsiteX2" fmla="*/ 4457700 w 4457700"/>
              <a:gd name="connsiteY2" fmla="*/ 6858000 h 6858000"/>
              <a:gd name="connsiteX3" fmla="*/ 0 w 44577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6858000">
                <a:moveTo>
                  <a:pt x="0" y="0"/>
                </a:moveTo>
                <a:lnTo>
                  <a:pt x="4457700" y="0"/>
                </a:lnTo>
                <a:lnTo>
                  <a:pt x="44577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14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0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260F-4396-4699-9C4E-98A0F229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1652C-8363-4AA0-B4DD-EF427161B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A8A15-F8D2-4CEF-87DC-76FFA5A2F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A1963D-AE25-46D1-9921-D27E6256C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E8A5A4-8B49-493D-BAED-4DFF44224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45547-D6D7-49FF-9D0D-9FB929E4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D4669-54E1-4B24-B115-B496DEF34297}" type="datetimeFigureOut">
              <a:rPr lang="en-PH" smtClean="0"/>
              <a:t>26/01/2022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8E701F-1B3E-4235-90B2-90C99C56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9890E-874E-43FC-8458-54FAFDCA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8C65-3491-42E9-B8BC-6DA53E335A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2137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5341-9AAE-4BB8-AB4D-DF95B490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F7C425-6832-47EF-AF2C-A2241D00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D4669-54E1-4B24-B115-B496DEF34297}" type="datetimeFigureOut">
              <a:rPr lang="en-PH" smtClean="0"/>
              <a:t>26/01/2022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EC539-362D-4024-8D21-5AFDBEE8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0B930-D33F-4496-B3BA-9401B75E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8C65-3491-42E9-B8BC-6DA53E335AE7}" type="slidenum">
              <a:rPr lang="en-PH" smtClean="0"/>
              <a:t>‹#›</a:t>
            </a:fld>
            <a:endParaRPr lang="en-P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F8CB-9B42-4FC5-8B4E-9AAA394413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560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37AE8-55D5-436D-AC44-38EC0B69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D4669-54E1-4B24-B115-B496DEF34297}" type="datetimeFigureOut">
              <a:rPr lang="en-PH" smtClean="0"/>
              <a:t>26/01/2022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980BD-E73F-4B9E-BDAB-799C273D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EAD3F-23F6-43BD-B10E-6D7764EEA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8C65-3491-42E9-B8BC-6DA53E335A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1961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29594-32C5-4801-8024-56A6BF2F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EE467-0CC0-4EE5-A0FF-E2F7C73D5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FFEDD-971E-4591-A983-C66BB5E04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FDB5B-4360-421B-B73B-46DD8D4A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D4669-54E1-4B24-B115-B496DEF34297}" type="datetimeFigureOut">
              <a:rPr lang="en-PH" smtClean="0"/>
              <a:t>26/01/2022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50AF8-7BD6-4C91-B33C-12AD64CA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8C445-4493-4C4D-8BBF-A8915174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8C65-3491-42E9-B8BC-6DA53E335A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8822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0B2F-6710-4211-83FD-29CFE2FF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6B394-C3FA-46AD-926D-BAE51B278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E8BD6-D59B-482D-AB0D-DF72D747E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ADEBD-BDBF-4C81-898D-294FB6F5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D4669-54E1-4B24-B115-B496DEF34297}" type="datetimeFigureOut">
              <a:rPr lang="en-PH" smtClean="0"/>
              <a:t>26/01/2022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8372C-F568-4591-AA64-32E28267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75971-42DB-42C2-84E1-0992F12F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B78C65-3491-42E9-B8BC-6DA53E335AE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1330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9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3" r:id="rId15"/>
    <p:sldLayoutId id="2147483704" r:id="rId16"/>
    <p:sldLayoutId id="2147483686" r:id="rId17"/>
    <p:sldLayoutId id="2147483684" r:id="rId18"/>
    <p:sldLayoutId id="2147483681" r:id="rId19"/>
    <p:sldLayoutId id="2147483682" r:id="rId20"/>
    <p:sldLayoutId id="2147483683" r:id="rId21"/>
    <p:sldLayoutId id="2147483680" r:id="rId22"/>
    <p:sldLayoutId id="2147483679" r:id="rId23"/>
    <p:sldLayoutId id="2147483678" r:id="rId24"/>
    <p:sldLayoutId id="2147483677" r:id="rId25"/>
    <p:sldLayoutId id="2147483676" r:id="rId26"/>
    <p:sldLayoutId id="2147483675" r:id="rId27"/>
    <p:sldLayoutId id="2147483674" r:id="rId28"/>
    <p:sldLayoutId id="2147483673" r:id="rId29"/>
    <p:sldLayoutId id="2147483672" r:id="rId30"/>
    <p:sldLayoutId id="2147483671" r:id="rId31"/>
    <p:sldLayoutId id="2147483668" r:id="rId32"/>
    <p:sldLayoutId id="2147483669" r:id="rId33"/>
    <p:sldLayoutId id="2147483667" r:id="rId34"/>
    <p:sldLayoutId id="2147483666" r:id="rId35"/>
    <p:sldLayoutId id="2147483664" r:id="rId36"/>
    <p:sldLayoutId id="2147483663" r:id="rId37"/>
    <p:sldLayoutId id="2147483662" r:id="rId38"/>
    <p:sldLayoutId id="2147483661" r:id="rId39"/>
    <p:sldLayoutId id="2147483670" r:id="rId40"/>
    <p:sldLayoutId id="2147483660" r:id="rId41"/>
    <p:sldLayoutId id="2147483659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6150F5-6E89-48C9-9394-E0BA16210A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49E0D7-EB48-4C52-8CF6-B45AC978D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37" y="933945"/>
            <a:ext cx="1700767" cy="17007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64F198-8EC6-4377-BD02-429BB17C591E}"/>
              </a:ext>
            </a:extLst>
          </p:cNvPr>
          <p:cNvSpPr/>
          <p:nvPr/>
        </p:nvSpPr>
        <p:spPr>
          <a:xfrm>
            <a:off x="2195512" y="3052685"/>
            <a:ext cx="7800974" cy="2005698"/>
          </a:xfrm>
          <a:prstGeom prst="rect">
            <a:avLst/>
          </a:prstGeom>
          <a:solidFill>
            <a:srgbClr val="23408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3556C03-6264-4CA4-823F-B6D28DC3BAC6}"/>
              </a:ext>
            </a:extLst>
          </p:cNvPr>
          <p:cNvSpPr txBox="1">
            <a:spLocks/>
          </p:cNvSpPr>
          <p:nvPr/>
        </p:nvSpPr>
        <p:spPr>
          <a:xfrm>
            <a:off x="2195512" y="3407015"/>
            <a:ext cx="7800974" cy="87906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venir LT Std 65 Medium"/>
              </a:rPr>
              <a:t>FY 2023 BUDGET PREPARATION CALENDAR</a:t>
            </a:r>
            <a:endParaRPr lang="en-PH" b="1" dirty="0">
              <a:solidFill>
                <a:schemeClr val="bg1"/>
              </a:solidFill>
              <a:latin typeface="Avenir LT Std 65 Medium"/>
              <a:cs typeface="Arial" panose="020B0604020202020204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4241D21-D0F1-4067-909A-84FD7726B236}"/>
              </a:ext>
            </a:extLst>
          </p:cNvPr>
          <p:cNvSpPr txBox="1">
            <a:spLocks/>
          </p:cNvSpPr>
          <p:nvPr/>
        </p:nvSpPr>
        <p:spPr>
          <a:xfrm>
            <a:off x="2104315" y="4266526"/>
            <a:ext cx="7800974" cy="8812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Peach B.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Adarna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OIC-CBMS – Budget Technical Bureau</a:t>
            </a:r>
            <a:endParaRPr lang="en-PH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36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E79655-719F-4242-909A-6869ADD16A36}"/>
              </a:ext>
            </a:extLst>
          </p:cNvPr>
          <p:cNvSpPr/>
          <p:nvPr/>
        </p:nvSpPr>
        <p:spPr>
          <a:xfrm>
            <a:off x="0" y="0"/>
            <a:ext cx="12192000" cy="2051557"/>
          </a:xfrm>
          <a:prstGeom prst="rect">
            <a:avLst/>
          </a:prstGeom>
          <a:solidFill>
            <a:srgbClr val="23408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35EBC-83E4-4D1F-9B5C-03E7C0C58171}"/>
              </a:ext>
            </a:extLst>
          </p:cNvPr>
          <p:cNvSpPr txBox="1"/>
          <p:nvPr/>
        </p:nvSpPr>
        <p:spPr bwMode="auto">
          <a:xfrm>
            <a:off x="2305051" y="545184"/>
            <a:ext cx="73957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a typeface="Lato Black" panose="020F0502020204030203" pitchFamily="34" charset="0"/>
                <a:cs typeface="Times New Roman" panose="02020603050405020304" pitchFamily="18" charset="0"/>
              </a:rPr>
              <a:t>SUBMISSION REQUIREMENTS</a:t>
            </a:r>
          </a:p>
        </p:txBody>
      </p:sp>
      <p:grpSp>
        <p:nvGrpSpPr>
          <p:cNvPr id="7" name="Google Shape;117;p17"/>
          <p:cNvGrpSpPr/>
          <p:nvPr/>
        </p:nvGrpSpPr>
        <p:grpSpPr>
          <a:xfrm>
            <a:off x="4802204" y="2320896"/>
            <a:ext cx="2320432" cy="2011349"/>
            <a:chOff x="2601076" y="1681775"/>
            <a:chExt cx="1788869" cy="1554967"/>
          </a:xfrm>
          <a:solidFill>
            <a:srgbClr val="234086"/>
          </a:solidFill>
        </p:grpSpPr>
        <p:grpSp>
          <p:nvGrpSpPr>
            <p:cNvPr id="8" name="Google Shape;118;p17"/>
            <p:cNvGrpSpPr/>
            <p:nvPr/>
          </p:nvGrpSpPr>
          <p:grpSpPr>
            <a:xfrm>
              <a:off x="2601076" y="1681775"/>
              <a:ext cx="1742390" cy="1376307"/>
              <a:chOff x="2601076" y="1690883"/>
              <a:chExt cx="1742390" cy="1376307"/>
            </a:xfrm>
            <a:grpFill/>
          </p:grpSpPr>
          <p:sp>
            <p:nvSpPr>
              <p:cNvPr id="10" name="Google Shape;119;p17"/>
              <p:cNvSpPr/>
              <p:nvPr/>
            </p:nvSpPr>
            <p:spPr>
              <a:xfrm>
                <a:off x="3061319" y="2328182"/>
                <a:ext cx="1120548" cy="612582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10258" extrusionOk="0">
                    <a:moveTo>
                      <a:pt x="9358" y="1"/>
                    </a:moveTo>
                    <a:cubicBezTo>
                      <a:pt x="9315" y="1"/>
                      <a:pt x="9273" y="23"/>
                      <a:pt x="9251" y="67"/>
                    </a:cubicBezTo>
                    <a:lnTo>
                      <a:pt x="8763" y="901"/>
                    </a:lnTo>
                    <a:lnTo>
                      <a:pt x="1" y="901"/>
                    </a:lnTo>
                    <a:cubicBezTo>
                      <a:pt x="1" y="6071"/>
                      <a:pt x="4196" y="10257"/>
                      <a:pt x="9357" y="10257"/>
                    </a:cubicBezTo>
                    <a:cubicBezTo>
                      <a:pt x="14528" y="10257"/>
                      <a:pt x="18714" y="6071"/>
                      <a:pt x="18714" y="901"/>
                    </a:cubicBezTo>
                    <a:lnTo>
                      <a:pt x="9951" y="901"/>
                    </a:lnTo>
                    <a:lnTo>
                      <a:pt x="9472" y="67"/>
                    </a:lnTo>
                    <a:cubicBezTo>
                      <a:pt x="9446" y="23"/>
                      <a:pt x="9402" y="1"/>
                      <a:pt x="9358" y="1"/>
                    </a:cubicBezTo>
                    <a:close/>
                  </a:path>
                </a:pathLst>
              </a:custGeom>
              <a:grpFill/>
              <a:ln>
                <a:solidFill>
                  <a:srgbClr val="3A7BC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1" name="Google Shape;120;p17"/>
              <p:cNvGrpSpPr/>
              <p:nvPr/>
            </p:nvGrpSpPr>
            <p:grpSpPr>
              <a:xfrm>
                <a:off x="2601076" y="1690883"/>
                <a:ext cx="1742390" cy="1376307"/>
                <a:chOff x="2724512" y="1572495"/>
                <a:chExt cx="1742390" cy="1376307"/>
              </a:xfrm>
              <a:grpFill/>
            </p:grpSpPr>
            <p:sp>
              <p:nvSpPr>
                <p:cNvPr id="12" name="Google Shape;121;p17"/>
                <p:cNvSpPr/>
                <p:nvPr/>
              </p:nvSpPr>
              <p:spPr>
                <a:xfrm>
                  <a:off x="2724512" y="1572495"/>
                  <a:ext cx="1742390" cy="1376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6" h="23350" extrusionOk="0">
                      <a:moveTo>
                        <a:pt x="7163" y="13829"/>
                      </a:moveTo>
                      <a:cubicBezTo>
                        <a:pt x="7126" y="13829"/>
                        <a:pt x="7087" y="13843"/>
                        <a:pt x="7051" y="13877"/>
                      </a:cubicBezTo>
                      <a:cubicBezTo>
                        <a:pt x="6572" y="14321"/>
                        <a:pt x="6306" y="14551"/>
                        <a:pt x="5668" y="15128"/>
                      </a:cubicBezTo>
                      <a:lnTo>
                        <a:pt x="5464" y="15314"/>
                      </a:lnTo>
                      <a:lnTo>
                        <a:pt x="5464" y="15642"/>
                      </a:lnTo>
                      <a:lnTo>
                        <a:pt x="7592" y="15642"/>
                      </a:lnTo>
                      <a:lnTo>
                        <a:pt x="7592" y="15651"/>
                      </a:lnTo>
                      <a:cubicBezTo>
                        <a:pt x="7814" y="15651"/>
                        <a:pt x="7814" y="15332"/>
                        <a:pt x="7592" y="15332"/>
                      </a:cubicBezTo>
                      <a:lnTo>
                        <a:pt x="5934" y="15332"/>
                      </a:lnTo>
                      <a:cubicBezTo>
                        <a:pt x="6537" y="14773"/>
                        <a:pt x="6803" y="14542"/>
                        <a:pt x="7273" y="14108"/>
                      </a:cubicBezTo>
                      <a:cubicBezTo>
                        <a:pt x="7397" y="13998"/>
                        <a:pt x="7291" y="13829"/>
                        <a:pt x="7163" y="13829"/>
                      </a:cubicBezTo>
                      <a:close/>
                      <a:moveTo>
                        <a:pt x="17173" y="0"/>
                      </a:moveTo>
                      <a:cubicBezTo>
                        <a:pt x="14608" y="0"/>
                        <a:pt x="12083" y="842"/>
                        <a:pt x="10013" y="2454"/>
                      </a:cubicBezTo>
                      <a:cubicBezTo>
                        <a:pt x="9883" y="2563"/>
                        <a:pt x="9983" y="2742"/>
                        <a:pt x="10116" y="2742"/>
                      </a:cubicBezTo>
                      <a:cubicBezTo>
                        <a:pt x="10146" y="2742"/>
                        <a:pt x="10177" y="2733"/>
                        <a:pt x="10209" y="2712"/>
                      </a:cubicBezTo>
                      <a:cubicBezTo>
                        <a:pt x="12239" y="1136"/>
                        <a:pt x="14697" y="331"/>
                        <a:pt x="17169" y="331"/>
                      </a:cubicBezTo>
                      <a:cubicBezTo>
                        <a:pt x="18984" y="331"/>
                        <a:pt x="20807" y="765"/>
                        <a:pt x="22474" y="1647"/>
                      </a:cubicBezTo>
                      <a:cubicBezTo>
                        <a:pt x="26421" y="3740"/>
                        <a:pt x="28771" y="7944"/>
                        <a:pt x="28487" y="12396"/>
                      </a:cubicBezTo>
                      <a:cubicBezTo>
                        <a:pt x="28212" y="16848"/>
                        <a:pt x="25347" y="20724"/>
                        <a:pt x="21170" y="22294"/>
                      </a:cubicBezTo>
                      <a:cubicBezTo>
                        <a:pt x="19868" y="22787"/>
                        <a:pt x="18513" y="23026"/>
                        <a:pt x="17169" y="23026"/>
                      </a:cubicBezTo>
                      <a:cubicBezTo>
                        <a:pt x="14211" y="23026"/>
                        <a:pt x="11306" y="21866"/>
                        <a:pt x="9135" y="19695"/>
                      </a:cubicBezTo>
                      <a:cubicBezTo>
                        <a:pt x="8958" y="19518"/>
                        <a:pt x="8781" y="19332"/>
                        <a:pt x="8612" y="19145"/>
                      </a:cubicBezTo>
                      <a:lnTo>
                        <a:pt x="8231" y="18675"/>
                      </a:lnTo>
                      <a:lnTo>
                        <a:pt x="550" y="18675"/>
                      </a:lnTo>
                      <a:lnTo>
                        <a:pt x="550" y="16228"/>
                      </a:lnTo>
                      <a:lnTo>
                        <a:pt x="4187" y="12556"/>
                      </a:lnTo>
                      <a:cubicBezTo>
                        <a:pt x="5233" y="11465"/>
                        <a:pt x="5925" y="10702"/>
                        <a:pt x="6253" y="10294"/>
                      </a:cubicBezTo>
                      <a:cubicBezTo>
                        <a:pt x="6528" y="9975"/>
                        <a:pt x="6759" y="9611"/>
                        <a:pt x="6945" y="9230"/>
                      </a:cubicBezTo>
                      <a:cubicBezTo>
                        <a:pt x="7078" y="8920"/>
                        <a:pt x="7149" y="8592"/>
                        <a:pt x="7149" y="8255"/>
                      </a:cubicBezTo>
                      <a:cubicBezTo>
                        <a:pt x="7167" y="7864"/>
                        <a:pt x="7007" y="7474"/>
                        <a:pt x="6714" y="7208"/>
                      </a:cubicBezTo>
                      <a:cubicBezTo>
                        <a:pt x="6430" y="6960"/>
                        <a:pt x="6040" y="6827"/>
                        <a:pt x="5535" y="6827"/>
                      </a:cubicBezTo>
                      <a:cubicBezTo>
                        <a:pt x="5003" y="6836"/>
                        <a:pt x="4479" y="6986"/>
                        <a:pt x="4027" y="7252"/>
                      </a:cubicBezTo>
                      <a:cubicBezTo>
                        <a:pt x="3477" y="7581"/>
                        <a:pt x="2954" y="7944"/>
                        <a:pt x="2475" y="8361"/>
                      </a:cubicBezTo>
                      <a:lnTo>
                        <a:pt x="453" y="5993"/>
                      </a:lnTo>
                      <a:cubicBezTo>
                        <a:pt x="1162" y="5363"/>
                        <a:pt x="1774" y="4911"/>
                        <a:pt x="2262" y="4636"/>
                      </a:cubicBezTo>
                      <a:cubicBezTo>
                        <a:pt x="2794" y="4335"/>
                        <a:pt x="3362" y="4113"/>
                        <a:pt x="3947" y="3971"/>
                      </a:cubicBezTo>
                      <a:cubicBezTo>
                        <a:pt x="4621" y="3802"/>
                        <a:pt x="5313" y="3732"/>
                        <a:pt x="6005" y="3732"/>
                      </a:cubicBezTo>
                      <a:cubicBezTo>
                        <a:pt x="6026" y="3731"/>
                        <a:pt x="6048" y="3731"/>
                        <a:pt x="6070" y="3731"/>
                      </a:cubicBezTo>
                      <a:cubicBezTo>
                        <a:pt x="6917" y="3731"/>
                        <a:pt x="7763" y="3900"/>
                        <a:pt x="8541" y="4237"/>
                      </a:cubicBezTo>
                      <a:cubicBezTo>
                        <a:pt x="8566" y="4249"/>
                        <a:pt x="8591" y="4254"/>
                        <a:pt x="8613" y="4254"/>
                      </a:cubicBezTo>
                      <a:cubicBezTo>
                        <a:pt x="8765" y="4254"/>
                        <a:pt x="8844" y="4022"/>
                        <a:pt x="8674" y="3944"/>
                      </a:cubicBezTo>
                      <a:cubicBezTo>
                        <a:pt x="7868" y="3597"/>
                        <a:pt x="6998" y="3411"/>
                        <a:pt x="6124" y="3411"/>
                      </a:cubicBezTo>
                      <a:cubicBezTo>
                        <a:pt x="6084" y="3411"/>
                        <a:pt x="6045" y="3411"/>
                        <a:pt x="6005" y="3412"/>
                      </a:cubicBezTo>
                      <a:cubicBezTo>
                        <a:pt x="5968" y="3412"/>
                        <a:pt x="5932" y="3412"/>
                        <a:pt x="5896" y="3412"/>
                      </a:cubicBezTo>
                      <a:cubicBezTo>
                        <a:pt x="5207" y="3412"/>
                        <a:pt x="4533" y="3492"/>
                        <a:pt x="3867" y="3652"/>
                      </a:cubicBezTo>
                      <a:cubicBezTo>
                        <a:pt x="3247" y="3811"/>
                        <a:pt x="2661" y="4042"/>
                        <a:pt x="2102" y="4352"/>
                      </a:cubicBezTo>
                      <a:cubicBezTo>
                        <a:pt x="1570" y="4654"/>
                        <a:pt x="896" y="5168"/>
                        <a:pt x="116" y="5860"/>
                      </a:cubicBezTo>
                      <a:lnTo>
                        <a:pt x="1" y="5975"/>
                      </a:lnTo>
                      <a:lnTo>
                        <a:pt x="2440" y="8831"/>
                      </a:lnTo>
                      <a:lnTo>
                        <a:pt x="2564" y="8725"/>
                      </a:lnTo>
                      <a:cubicBezTo>
                        <a:pt x="3060" y="8272"/>
                        <a:pt x="3601" y="7882"/>
                        <a:pt x="4178" y="7536"/>
                      </a:cubicBezTo>
                      <a:cubicBezTo>
                        <a:pt x="4586" y="7297"/>
                        <a:pt x="5056" y="7164"/>
                        <a:pt x="5535" y="7155"/>
                      </a:cubicBezTo>
                      <a:cubicBezTo>
                        <a:pt x="5952" y="7155"/>
                        <a:pt x="6280" y="7252"/>
                        <a:pt x="6501" y="7456"/>
                      </a:cubicBezTo>
                      <a:cubicBezTo>
                        <a:pt x="6723" y="7660"/>
                        <a:pt x="6847" y="7953"/>
                        <a:pt x="6830" y="8255"/>
                      </a:cubicBezTo>
                      <a:cubicBezTo>
                        <a:pt x="6830" y="8547"/>
                        <a:pt x="6767" y="8831"/>
                        <a:pt x="6652" y="9097"/>
                      </a:cubicBezTo>
                      <a:cubicBezTo>
                        <a:pt x="6475" y="9461"/>
                        <a:pt x="6262" y="9789"/>
                        <a:pt x="6005" y="10099"/>
                      </a:cubicBezTo>
                      <a:cubicBezTo>
                        <a:pt x="5685" y="10498"/>
                        <a:pt x="4994" y="11243"/>
                        <a:pt x="3956" y="12334"/>
                      </a:cubicBezTo>
                      <a:lnTo>
                        <a:pt x="231" y="16094"/>
                      </a:lnTo>
                      <a:lnTo>
                        <a:pt x="231" y="19003"/>
                      </a:lnTo>
                      <a:lnTo>
                        <a:pt x="8080" y="19003"/>
                      </a:lnTo>
                      <a:lnTo>
                        <a:pt x="8373" y="19358"/>
                      </a:lnTo>
                      <a:cubicBezTo>
                        <a:pt x="8541" y="19553"/>
                        <a:pt x="8719" y="19748"/>
                        <a:pt x="8905" y="19935"/>
                      </a:cubicBezTo>
                      <a:cubicBezTo>
                        <a:pt x="11095" y="22125"/>
                        <a:pt x="14066" y="23349"/>
                        <a:pt x="17162" y="23349"/>
                      </a:cubicBezTo>
                      <a:lnTo>
                        <a:pt x="17170" y="23349"/>
                      </a:lnTo>
                      <a:cubicBezTo>
                        <a:pt x="20940" y="23349"/>
                        <a:pt x="24478" y="21531"/>
                        <a:pt x="26669" y="18462"/>
                      </a:cubicBezTo>
                      <a:cubicBezTo>
                        <a:pt x="28859" y="15394"/>
                        <a:pt x="29436" y="11456"/>
                        <a:pt x="28212" y="7891"/>
                      </a:cubicBezTo>
                      <a:cubicBezTo>
                        <a:pt x="26997" y="4326"/>
                        <a:pt x="24124" y="1568"/>
                        <a:pt x="20514" y="486"/>
                      </a:cubicBezTo>
                      <a:cubicBezTo>
                        <a:pt x="19416" y="160"/>
                        <a:pt x="18291" y="0"/>
                        <a:pt x="17173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3A7BCE"/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7" name="Google Shape;122;p17"/>
                <p:cNvSpPr/>
                <p:nvPr/>
              </p:nvSpPr>
              <p:spPr>
                <a:xfrm>
                  <a:off x="3271901" y="1682690"/>
                  <a:ext cx="106505" cy="91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54" extrusionOk="0">
                      <a:moveTo>
                        <a:pt x="977" y="0"/>
                      </a:moveTo>
                      <a:cubicBezTo>
                        <a:pt x="329" y="0"/>
                        <a:pt x="1" y="781"/>
                        <a:pt x="462" y="1242"/>
                      </a:cubicBezTo>
                      <a:cubicBezTo>
                        <a:pt x="608" y="1388"/>
                        <a:pt x="789" y="1454"/>
                        <a:pt x="966" y="1454"/>
                      </a:cubicBezTo>
                      <a:cubicBezTo>
                        <a:pt x="1337" y="1454"/>
                        <a:pt x="1695" y="1166"/>
                        <a:pt x="1695" y="727"/>
                      </a:cubicBezTo>
                      <a:cubicBezTo>
                        <a:pt x="1695" y="320"/>
                        <a:pt x="1376" y="0"/>
                        <a:pt x="977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3A7BCE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9" name="Google Shape;123;p17"/>
            <p:cNvSpPr/>
            <p:nvPr/>
          </p:nvSpPr>
          <p:spPr>
            <a:xfrm>
              <a:off x="2849991" y="3219992"/>
              <a:ext cx="1539955" cy="16750"/>
            </a:xfrm>
            <a:custGeom>
              <a:avLst/>
              <a:gdLst/>
              <a:ahLst/>
              <a:cxnLst/>
              <a:rect l="l" t="t" r="r" b="b"/>
              <a:pathLst>
                <a:path w="17497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lnTo>
                    <a:pt x="17250" y="363"/>
                  </a:lnTo>
                  <a:cubicBezTo>
                    <a:pt x="17497" y="363"/>
                    <a:pt x="17497" y="0"/>
                    <a:pt x="17250" y="0"/>
                  </a:cubicBezTo>
                  <a:close/>
                </a:path>
              </a:pathLst>
            </a:custGeom>
            <a:grpFill/>
            <a:ln w="28575">
              <a:solidFill>
                <a:srgbClr val="3A7BCE"/>
              </a:solidFill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" name="Google Shape;124;p17"/>
          <p:cNvGrpSpPr/>
          <p:nvPr/>
        </p:nvGrpSpPr>
        <p:grpSpPr>
          <a:xfrm>
            <a:off x="8621170" y="2308446"/>
            <a:ext cx="2243553" cy="2002121"/>
            <a:chOff x="4809510" y="1664173"/>
            <a:chExt cx="1750200" cy="1572569"/>
          </a:xfrm>
          <a:solidFill>
            <a:srgbClr val="234086"/>
          </a:solidFill>
        </p:grpSpPr>
        <p:grpSp>
          <p:nvGrpSpPr>
            <p:cNvPr id="19" name="Google Shape;125;p17"/>
            <p:cNvGrpSpPr/>
            <p:nvPr/>
          </p:nvGrpSpPr>
          <p:grpSpPr>
            <a:xfrm>
              <a:off x="4809510" y="1664173"/>
              <a:ext cx="1742370" cy="1393916"/>
              <a:chOff x="4534734" y="1782206"/>
              <a:chExt cx="1742370" cy="1393916"/>
            </a:xfrm>
            <a:grpFill/>
          </p:grpSpPr>
          <p:grpSp>
            <p:nvGrpSpPr>
              <p:cNvPr id="21" name="Google Shape;126;p17"/>
              <p:cNvGrpSpPr/>
              <p:nvPr/>
            </p:nvGrpSpPr>
            <p:grpSpPr>
              <a:xfrm>
                <a:off x="4534734" y="1782206"/>
                <a:ext cx="1742370" cy="1393916"/>
                <a:chOff x="4534829" y="1782212"/>
                <a:chExt cx="1458660" cy="1166750"/>
              </a:xfrm>
              <a:grpFill/>
            </p:grpSpPr>
            <p:sp>
              <p:nvSpPr>
                <p:cNvPr id="23" name="Google Shape;127;p17"/>
                <p:cNvSpPr/>
                <p:nvPr/>
              </p:nvSpPr>
              <p:spPr>
                <a:xfrm>
                  <a:off x="4534829" y="1782212"/>
                  <a:ext cx="1458660" cy="11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9" h="23342" extrusionOk="0">
                      <a:moveTo>
                        <a:pt x="16842" y="1"/>
                      </a:moveTo>
                      <a:cubicBezTo>
                        <a:pt x="14279" y="1"/>
                        <a:pt x="11752" y="843"/>
                        <a:pt x="9676" y="2455"/>
                      </a:cubicBezTo>
                      <a:cubicBezTo>
                        <a:pt x="9528" y="2561"/>
                        <a:pt x="9632" y="2756"/>
                        <a:pt x="9766" y="2756"/>
                      </a:cubicBezTo>
                      <a:cubicBezTo>
                        <a:pt x="9800" y="2756"/>
                        <a:pt x="9837" y="2743"/>
                        <a:pt x="9871" y="2713"/>
                      </a:cubicBezTo>
                      <a:cubicBezTo>
                        <a:pt x="11905" y="1134"/>
                        <a:pt x="14359" y="329"/>
                        <a:pt x="16828" y="329"/>
                      </a:cubicBezTo>
                      <a:cubicBezTo>
                        <a:pt x="18644" y="329"/>
                        <a:pt x="20468" y="765"/>
                        <a:pt x="22137" y="1648"/>
                      </a:cubicBezTo>
                      <a:cubicBezTo>
                        <a:pt x="26083" y="3732"/>
                        <a:pt x="28434" y="7936"/>
                        <a:pt x="28159" y="12388"/>
                      </a:cubicBezTo>
                      <a:cubicBezTo>
                        <a:pt x="27875" y="16840"/>
                        <a:pt x="25019" y="20716"/>
                        <a:pt x="20842" y="22295"/>
                      </a:cubicBezTo>
                      <a:cubicBezTo>
                        <a:pt x="19539" y="22788"/>
                        <a:pt x="18183" y="23028"/>
                        <a:pt x="16838" y="23028"/>
                      </a:cubicBezTo>
                      <a:cubicBezTo>
                        <a:pt x="13881" y="23028"/>
                        <a:pt x="10977" y="21869"/>
                        <a:pt x="8807" y="19705"/>
                      </a:cubicBezTo>
                      <a:cubicBezTo>
                        <a:pt x="8630" y="19528"/>
                        <a:pt x="8452" y="19341"/>
                        <a:pt x="8284" y="19146"/>
                      </a:cubicBezTo>
                      <a:lnTo>
                        <a:pt x="7761" y="18437"/>
                      </a:lnTo>
                      <a:lnTo>
                        <a:pt x="7654" y="18472"/>
                      </a:lnTo>
                      <a:cubicBezTo>
                        <a:pt x="7583" y="18499"/>
                        <a:pt x="7512" y="18525"/>
                        <a:pt x="7441" y="18543"/>
                      </a:cubicBezTo>
                      <a:cubicBezTo>
                        <a:pt x="6569" y="18774"/>
                        <a:pt x="5672" y="18889"/>
                        <a:pt x="4774" y="18889"/>
                      </a:cubicBezTo>
                      <a:cubicBezTo>
                        <a:pt x="4741" y="18889"/>
                        <a:pt x="4708" y="18889"/>
                        <a:pt x="4674" y="18889"/>
                      </a:cubicBezTo>
                      <a:cubicBezTo>
                        <a:pt x="3929" y="18889"/>
                        <a:pt x="3193" y="18827"/>
                        <a:pt x="2457" y="18712"/>
                      </a:cubicBezTo>
                      <a:cubicBezTo>
                        <a:pt x="1739" y="18579"/>
                        <a:pt x="1029" y="18383"/>
                        <a:pt x="355" y="18126"/>
                      </a:cubicBezTo>
                      <a:lnTo>
                        <a:pt x="355" y="15120"/>
                      </a:lnTo>
                      <a:cubicBezTo>
                        <a:pt x="932" y="15395"/>
                        <a:pt x="1535" y="15608"/>
                        <a:pt x="2164" y="15758"/>
                      </a:cubicBezTo>
                      <a:cubicBezTo>
                        <a:pt x="2794" y="15918"/>
                        <a:pt x="3442" y="15998"/>
                        <a:pt x="4089" y="16007"/>
                      </a:cubicBezTo>
                      <a:cubicBezTo>
                        <a:pt x="5020" y="16007"/>
                        <a:pt x="5685" y="15874"/>
                        <a:pt x="6129" y="15608"/>
                      </a:cubicBezTo>
                      <a:cubicBezTo>
                        <a:pt x="6581" y="15324"/>
                        <a:pt x="6812" y="14880"/>
                        <a:pt x="6812" y="14295"/>
                      </a:cubicBezTo>
                      <a:cubicBezTo>
                        <a:pt x="6812" y="13843"/>
                        <a:pt x="6688" y="13479"/>
                        <a:pt x="6448" y="13231"/>
                      </a:cubicBezTo>
                      <a:cubicBezTo>
                        <a:pt x="6217" y="12982"/>
                        <a:pt x="5845" y="12796"/>
                        <a:pt x="5339" y="12672"/>
                      </a:cubicBezTo>
                      <a:cubicBezTo>
                        <a:pt x="4758" y="12556"/>
                        <a:pt x="4168" y="12494"/>
                        <a:pt x="3578" y="12494"/>
                      </a:cubicBezTo>
                      <a:cubicBezTo>
                        <a:pt x="3538" y="12494"/>
                        <a:pt x="3499" y="12494"/>
                        <a:pt x="3459" y="12495"/>
                      </a:cubicBezTo>
                      <a:lnTo>
                        <a:pt x="2697" y="12495"/>
                      </a:lnTo>
                      <a:lnTo>
                        <a:pt x="2697" y="9763"/>
                      </a:lnTo>
                      <a:lnTo>
                        <a:pt x="3486" y="9763"/>
                      </a:lnTo>
                      <a:cubicBezTo>
                        <a:pt x="5650" y="9763"/>
                        <a:pt x="6741" y="9178"/>
                        <a:pt x="6741" y="8016"/>
                      </a:cubicBezTo>
                      <a:cubicBezTo>
                        <a:pt x="6767" y="7608"/>
                        <a:pt x="6563" y="7218"/>
                        <a:pt x="6209" y="6996"/>
                      </a:cubicBezTo>
                      <a:cubicBezTo>
                        <a:pt x="5880" y="6792"/>
                        <a:pt x="5437" y="6686"/>
                        <a:pt x="4896" y="6686"/>
                      </a:cubicBezTo>
                      <a:cubicBezTo>
                        <a:pt x="3947" y="6686"/>
                        <a:pt x="2963" y="6987"/>
                        <a:pt x="1960" y="7590"/>
                      </a:cubicBezTo>
                      <a:lnTo>
                        <a:pt x="435" y="5143"/>
                      </a:lnTo>
                      <a:cubicBezTo>
                        <a:pt x="1136" y="4672"/>
                        <a:pt x="1898" y="4309"/>
                        <a:pt x="2705" y="4078"/>
                      </a:cubicBezTo>
                      <a:cubicBezTo>
                        <a:pt x="3595" y="3847"/>
                        <a:pt x="4509" y="3732"/>
                        <a:pt x="5432" y="3732"/>
                      </a:cubicBezTo>
                      <a:cubicBezTo>
                        <a:pt x="5466" y="3732"/>
                        <a:pt x="5500" y="3732"/>
                        <a:pt x="5535" y="3732"/>
                      </a:cubicBezTo>
                      <a:cubicBezTo>
                        <a:pt x="5567" y="3732"/>
                        <a:pt x="5600" y="3732"/>
                        <a:pt x="5633" y="3732"/>
                      </a:cubicBezTo>
                      <a:cubicBezTo>
                        <a:pt x="6390" y="3732"/>
                        <a:pt x="7154" y="3830"/>
                        <a:pt x="7885" y="4043"/>
                      </a:cubicBezTo>
                      <a:cubicBezTo>
                        <a:pt x="7905" y="4050"/>
                        <a:pt x="7925" y="4053"/>
                        <a:pt x="7943" y="4053"/>
                      </a:cubicBezTo>
                      <a:cubicBezTo>
                        <a:pt x="8105" y="4053"/>
                        <a:pt x="8166" y="3797"/>
                        <a:pt x="7982" y="3741"/>
                      </a:cubicBezTo>
                      <a:cubicBezTo>
                        <a:pt x="7215" y="3511"/>
                        <a:pt x="6423" y="3404"/>
                        <a:pt x="5629" y="3404"/>
                      </a:cubicBezTo>
                      <a:cubicBezTo>
                        <a:pt x="5598" y="3404"/>
                        <a:pt x="5566" y="3404"/>
                        <a:pt x="5535" y="3404"/>
                      </a:cubicBezTo>
                      <a:cubicBezTo>
                        <a:pt x="5499" y="3404"/>
                        <a:pt x="5464" y="3404"/>
                        <a:pt x="5429" y="3404"/>
                      </a:cubicBezTo>
                      <a:cubicBezTo>
                        <a:pt x="4481" y="3404"/>
                        <a:pt x="3540" y="3520"/>
                        <a:pt x="2617" y="3759"/>
                      </a:cubicBezTo>
                      <a:cubicBezTo>
                        <a:pt x="1730" y="4016"/>
                        <a:pt x="887" y="4424"/>
                        <a:pt x="125" y="4956"/>
                      </a:cubicBezTo>
                      <a:lnTo>
                        <a:pt x="0" y="5045"/>
                      </a:lnTo>
                      <a:lnTo>
                        <a:pt x="1854" y="8034"/>
                      </a:lnTo>
                      <a:lnTo>
                        <a:pt x="1996" y="7945"/>
                      </a:lnTo>
                      <a:cubicBezTo>
                        <a:pt x="2989" y="7315"/>
                        <a:pt x="3965" y="7005"/>
                        <a:pt x="4896" y="7005"/>
                      </a:cubicBezTo>
                      <a:cubicBezTo>
                        <a:pt x="5375" y="7005"/>
                        <a:pt x="5756" y="7094"/>
                        <a:pt x="6040" y="7262"/>
                      </a:cubicBezTo>
                      <a:cubicBezTo>
                        <a:pt x="6297" y="7422"/>
                        <a:pt x="6439" y="7714"/>
                        <a:pt x="6421" y="8016"/>
                      </a:cubicBezTo>
                      <a:cubicBezTo>
                        <a:pt x="6421" y="8956"/>
                        <a:pt x="5428" y="9435"/>
                        <a:pt x="3486" y="9435"/>
                      </a:cubicBezTo>
                      <a:lnTo>
                        <a:pt x="2377" y="9435"/>
                      </a:lnTo>
                      <a:lnTo>
                        <a:pt x="2377" y="12814"/>
                      </a:lnTo>
                      <a:lnTo>
                        <a:pt x="3459" y="12814"/>
                      </a:lnTo>
                      <a:cubicBezTo>
                        <a:pt x="3503" y="12813"/>
                        <a:pt x="3546" y="12813"/>
                        <a:pt x="3590" y="12813"/>
                      </a:cubicBezTo>
                      <a:cubicBezTo>
                        <a:pt x="4158" y="12813"/>
                        <a:pt x="4725" y="12867"/>
                        <a:pt x="5277" y="12982"/>
                      </a:cubicBezTo>
                      <a:cubicBezTo>
                        <a:pt x="5721" y="13089"/>
                        <a:pt x="6049" y="13249"/>
                        <a:pt x="6226" y="13444"/>
                      </a:cubicBezTo>
                      <a:cubicBezTo>
                        <a:pt x="6413" y="13630"/>
                        <a:pt x="6501" y="13914"/>
                        <a:pt x="6501" y="14286"/>
                      </a:cubicBezTo>
                      <a:cubicBezTo>
                        <a:pt x="6501" y="14765"/>
                        <a:pt x="6324" y="15102"/>
                        <a:pt x="5969" y="15324"/>
                      </a:cubicBezTo>
                      <a:cubicBezTo>
                        <a:pt x="5588" y="15554"/>
                        <a:pt x="4958" y="15679"/>
                        <a:pt x="4098" y="15679"/>
                      </a:cubicBezTo>
                      <a:cubicBezTo>
                        <a:pt x="3477" y="15670"/>
                        <a:pt x="2856" y="15590"/>
                        <a:pt x="2244" y="15439"/>
                      </a:cubicBezTo>
                      <a:cubicBezTo>
                        <a:pt x="1561" y="15271"/>
                        <a:pt x="896" y="15022"/>
                        <a:pt x="275" y="14703"/>
                      </a:cubicBezTo>
                      <a:lnTo>
                        <a:pt x="36" y="14588"/>
                      </a:lnTo>
                      <a:lnTo>
                        <a:pt x="36" y="18339"/>
                      </a:lnTo>
                      <a:lnTo>
                        <a:pt x="142" y="18375"/>
                      </a:lnTo>
                      <a:cubicBezTo>
                        <a:pt x="878" y="18667"/>
                        <a:pt x="1632" y="18880"/>
                        <a:pt x="2413" y="19022"/>
                      </a:cubicBezTo>
                      <a:cubicBezTo>
                        <a:pt x="3167" y="19146"/>
                        <a:pt x="3929" y="19199"/>
                        <a:pt x="4692" y="19199"/>
                      </a:cubicBezTo>
                      <a:cubicBezTo>
                        <a:pt x="4752" y="19201"/>
                        <a:pt x="4812" y="19201"/>
                        <a:pt x="4872" y="19201"/>
                      </a:cubicBezTo>
                      <a:cubicBezTo>
                        <a:pt x="5770" y="19201"/>
                        <a:pt x="6666" y="19077"/>
                        <a:pt x="7539" y="18845"/>
                      </a:cubicBezTo>
                      <a:lnTo>
                        <a:pt x="7654" y="18809"/>
                      </a:lnTo>
                      <a:lnTo>
                        <a:pt x="8044" y="19341"/>
                      </a:lnTo>
                      <a:lnTo>
                        <a:pt x="8053" y="19350"/>
                      </a:lnTo>
                      <a:cubicBezTo>
                        <a:pt x="8222" y="19545"/>
                        <a:pt x="8408" y="19740"/>
                        <a:pt x="8594" y="19927"/>
                      </a:cubicBezTo>
                      <a:cubicBezTo>
                        <a:pt x="10776" y="22117"/>
                        <a:pt x="13747" y="23341"/>
                        <a:pt x="16842" y="23341"/>
                      </a:cubicBezTo>
                      <a:lnTo>
                        <a:pt x="16833" y="23341"/>
                      </a:lnTo>
                      <a:cubicBezTo>
                        <a:pt x="16842" y="23341"/>
                        <a:pt x="16852" y="23341"/>
                        <a:pt x="16861" y="23341"/>
                      </a:cubicBezTo>
                      <a:cubicBezTo>
                        <a:pt x="20620" y="23341"/>
                        <a:pt x="24146" y="21516"/>
                        <a:pt x="26332" y="18463"/>
                      </a:cubicBezTo>
                      <a:cubicBezTo>
                        <a:pt x="28522" y="15395"/>
                        <a:pt x="29099" y="11457"/>
                        <a:pt x="27884" y="7892"/>
                      </a:cubicBezTo>
                      <a:cubicBezTo>
                        <a:pt x="26660" y="4327"/>
                        <a:pt x="23786" y="1568"/>
                        <a:pt x="20177" y="486"/>
                      </a:cubicBezTo>
                      <a:cubicBezTo>
                        <a:pt x="19081" y="161"/>
                        <a:pt x="17958" y="1"/>
                        <a:pt x="16842" y="1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3A7BCE"/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24" name="Google Shape;128;p17"/>
                <p:cNvSpPr/>
                <p:nvPr/>
              </p:nvSpPr>
              <p:spPr>
                <a:xfrm>
                  <a:off x="4981164" y="1874784"/>
                  <a:ext cx="84966" cy="7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" h="1454" extrusionOk="0">
                      <a:moveTo>
                        <a:pt x="967" y="0"/>
                      </a:moveTo>
                      <a:cubicBezTo>
                        <a:pt x="320" y="0"/>
                        <a:pt x="1" y="781"/>
                        <a:pt x="453" y="1242"/>
                      </a:cubicBezTo>
                      <a:cubicBezTo>
                        <a:pt x="602" y="1388"/>
                        <a:pt x="784" y="1454"/>
                        <a:pt x="963" y="1454"/>
                      </a:cubicBezTo>
                      <a:cubicBezTo>
                        <a:pt x="1337" y="1454"/>
                        <a:pt x="1695" y="1166"/>
                        <a:pt x="1695" y="727"/>
                      </a:cubicBezTo>
                      <a:cubicBezTo>
                        <a:pt x="1695" y="320"/>
                        <a:pt x="1375" y="0"/>
                        <a:pt x="967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3A7BCE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22" name="Google Shape;129;p17"/>
              <p:cNvSpPr/>
              <p:nvPr/>
            </p:nvSpPr>
            <p:spPr>
              <a:xfrm>
                <a:off x="4983018" y="2436807"/>
                <a:ext cx="1120548" cy="612582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10258" extrusionOk="0">
                    <a:moveTo>
                      <a:pt x="9358" y="1"/>
                    </a:moveTo>
                    <a:cubicBezTo>
                      <a:pt x="9315" y="1"/>
                      <a:pt x="9273" y="23"/>
                      <a:pt x="9251" y="67"/>
                    </a:cubicBezTo>
                    <a:lnTo>
                      <a:pt x="8763" y="901"/>
                    </a:lnTo>
                    <a:lnTo>
                      <a:pt x="1" y="901"/>
                    </a:lnTo>
                    <a:cubicBezTo>
                      <a:pt x="1" y="6071"/>
                      <a:pt x="4196" y="10257"/>
                      <a:pt x="9357" y="10257"/>
                    </a:cubicBezTo>
                    <a:cubicBezTo>
                      <a:pt x="14528" y="10257"/>
                      <a:pt x="18714" y="6071"/>
                      <a:pt x="18714" y="901"/>
                    </a:cubicBezTo>
                    <a:lnTo>
                      <a:pt x="9951" y="901"/>
                    </a:lnTo>
                    <a:lnTo>
                      <a:pt x="9472" y="67"/>
                    </a:lnTo>
                    <a:cubicBezTo>
                      <a:pt x="9446" y="23"/>
                      <a:pt x="9402" y="1"/>
                      <a:pt x="9358" y="1"/>
                    </a:cubicBezTo>
                    <a:close/>
                  </a:path>
                </a:pathLst>
              </a:custGeom>
              <a:grpFill/>
              <a:ln>
                <a:solidFill>
                  <a:srgbClr val="3A7BC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0" name="Google Shape;130;p17"/>
            <p:cNvSpPr/>
            <p:nvPr/>
          </p:nvSpPr>
          <p:spPr>
            <a:xfrm>
              <a:off x="5019755" y="3219992"/>
              <a:ext cx="1539955" cy="16750"/>
            </a:xfrm>
            <a:custGeom>
              <a:avLst/>
              <a:gdLst/>
              <a:ahLst/>
              <a:cxnLst/>
              <a:rect l="l" t="t" r="r" b="b"/>
              <a:pathLst>
                <a:path w="17497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lnTo>
                    <a:pt x="17250" y="363"/>
                  </a:lnTo>
                  <a:cubicBezTo>
                    <a:pt x="17497" y="363"/>
                    <a:pt x="17497" y="0"/>
                    <a:pt x="17250" y="0"/>
                  </a:cubicBezTo>
                  <a:close/>
                </a:path>
              </a:pathLst>
            </a:custGeom>
            <a:grpFill/>
            <a:ln w="28575">
              <a:solidFill>
                <a:srgbClr val="3A7BCE"/>
              </a:solidFill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141;p17"/>
          <p:cNvGrpSpPr/>
          <p:nvPr/>
        </p:nvGrpSpPr>
        <p:grpSpPr>
          <a:xfrm>
            <a:off x="1067951" y="2251918"/>
            <a:ext cx="2179710" cy="2063654"/>
            <a:chOff x="414894" y="1686929"/>
            <a:chExt cx="1741990" cy="1549813"/>
          </a:xfrm>
          <a:solidFill>
            <a:srgbClr val="234086"/>
          </a:solidFill>
        </p:grpSpPr>
        <p:grpSp>
          <p:nvGrpSpPr>
            <p:cNvPr id="26" name="Google Shape;142;p17"/>
            <p:cNvGrpSpPr/>
            <p:nvPr/>
          </p:nvGrpSpPr>
          <p:grpSpPr>
            <a:xfrm>
              <a:off x="414894" y="1686929"/>
              <a:ext cx="1741990" cy="1371169"/>
              <a:chOff x="414894" y="1577636"/>
              <a:chExt cx="1741990" cy="1371169"/>
            </a:xfrm>
            <a:grpFill/>
          </p:grpSpPr>
          <p:grpSp>
            <p:nvGrpSpPr>
              <p:cNvPr id="28" name="Google Shape;143;p17"/>
              <p:cNvGrpSpPr/>
              <p:nvPr/>
            </p:nvGrpSpPr>
            <p:grpSpPr>
              <a:xfrm>
                <a:off x="414894" y="1577636"/>
                <a:ext cx="1741990" cy="1371169"/>
                <a:chOff x="1552694" y="1781813"/>
                <a:chExt cx="1482671" cy="1167151"/>
              </a:xfrm>
              <a:grpFill/>
            </p:grpSpPr>
            <p:sp>
              <p:nvSpPr>
                <p:cNvPr id="30" name="Google Shape;144;p17"/>
                <p:cNvSpPr/>
                <p:nvPr/>
              </p:nvSpPr>
              <p:spPr>
                <a:xfrm>
                  <a:off x="1552694" y="1781813"/>
                  <a:ext cx="1482671" cy="1167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78" h="23350" extrusionOk="0">
                      <a:moveTo>
                        <a:pt x="17311" y="0"/>
                      </a:moveTo>
                      <a:cubicBezTo>
                        <a:pt x="14749" y="0"/>
                        <a:pt x="12222" y="842"/>
                        <a:pt x="10146" y="2454"/>
                      </a:cubicBezTo>
                      <a:cubicBezTo>
                        <a:pt x="9998" y="2560"/>
                        <a:pt x="10102" y="2756"/>
                        <a:pt x="10240" y="2756"/>
                      </a:cubicBezTo>
                      <a:cubicBezTo>
                        <a:pt x="10276" y="2756"/>
                        <a:pt x="10314" y="2743"/>
                        <a:pt x="10350" y="2712"/>
                      </a:cubicBezTo>
                      <a:cubicBezTo>
                        <a:pt x="12380" y="1136"/>
                        <a:pt x="14835" y="331"/>
                        <a:pt x="17307" y="331"/>
                      </a:cubicBezTo>
                      <a:cubicBezTo>
                        <a:pt x="19121" y="331"/>
                        <a:pt x="20945" y="765"/>
                        <a:pt x="22615" y="1647"/>
                      </a:cubicBezTo>
                      <a:cubicBezTo>
                        <a:pt x="26553" y="3732"/>
                        <a:pt x="28903" y="7935"/>
                        <a:pt x="28628" y="12387"/>
                      </a:cubicBezTo>
                      <a:cubicBezTo>
                        <a:pt x="28345" y="16839"/>
                        <a:pt x="25489" y="20715"/>
                        <a:pt x="21312" y="22294"/>
                      </a:cubicBezTo>
                      <a:cubicBezTo>
                        <a:pt x="20009" y="22787"/>
                        <a:pt x="18653" y="23027"/>
                        <a:pt x="17308" y="23027"/>
                      </a:cubicBezTo>
                      <a:cubicBezTo>
                        <a:pt x="14351" y="23027"/>
                        <a:pt x="11447" y="21868"/>
                        <a:pt x="9277" y="19704"/>
                      </a:cubicBezTo>
                      <a:cubicBezTo>
                        <a:pt x="9099" y="19518"/>
                        <a:pt x="8922" y="19332"/>
                        <a:pt x="8754" y="19136"/>
                      </a:cubicBezTo>
                      <a:lnTo>
                        <a:pt x="8709" y="19083"/>
                      </a:lnTo>
                      <a:lnTo>
                        <a:pt x="4576" y="19083"/>
                      </a:lnTo>
                      <a:lnTo>
                        <a:pt x="4576" y="11261"/>
                      </a:lnTo>
                      <a:cubicBezTo>
                        <a:pt x="4576" y="10303"/>
                        <a:pt x="4594" y="9416"/>
                        <a:pt x="4630" y="8609"/>
                      </a:cubicBezTo>
                      <a:lnTo>
                        <a:pt x="4656" y="8122"/>
                      </a:lnTo>
                      <a:lnTo>
                        <a:pt x="4346" y="8503"/>
                      </a:lnTo>
                      <a:cubicBezTo>
                        <a:pt x="4062" y="8840"/>
                        <a:pt x="3752" y="9159"/>
                        <a:pt x="3415" y="9452"/>
                      </a:cubicBezTo>
                      <a:lnTo>
                        <a:pt x="2359" y="10356"/>
                      </a:lnTo>
                      <a:lnTo>
                        <a:pt x="452" y="8006"/>
                      </a:lnTo>
                      <a:lnTo>
                        <a:pt x="4931" y="4335"/>
                      </a:lnTo>
                      <a:lnTo>
                        <a:pt x="8550" y="4335"/>
                      </a:lnTo>
                      <a:cubicBezTo>
                        <a:pt x="8762" y="4335"/>
                        <a:pt x="8762" y="4006"/>
                        <a:pt x="8550" y="4006"/>
                      </a:cubicBezTo>
                      <a:lnTo>
                        <a:pt x="4816" y="4006"/>
                      </a:lnTo>
                      <a:lnTo>
                        <a:pt x="0" y="7962"/>
                      </a:lnTo>
                      <a:lnTo>
                        <a:pt x="2324" y="10818"/>
                      </a:lnTo>
                      <a:lnTo>
                        <a:pt x="3627" y="9691"/>
                      </a:lnTo>
                      <a:cubicBezTo>
                        <a:pt x="3867" y="9478"/>
                        <a:pt x="4089" y="9266"/>
                        <a:pt x="4284" y="9053"/>
                      </a:cubicBezTo>
                      <a:lnTo>
                        <a:pt x="4284" y="9053"/>
                      </a:lnTo>
                      <a:cubicBezTo>
                        <a:pt x="4257" y="9736"/>
                        <a:pt x="4248" y="10481"/>
                        <a:pt x="4248" y="11270"/>
                      </a:cubicBezTo>
                      <a:lnTo>
                        <a:pt x="4248" y="19411"/>
                      </a:lnTo>
                      <a:lnTo>
                        <a:pt x="8558" y="19411"/>
                      </a:lnTo>
                      <a:cubicBezTo>
                        <a:pt x="8718" y="19589"/>
                        <a:pt x="8878" y="19766"/>
                        <a:pt x="9046" y="19935"/>
                      </a:cubicBezTo>
                      <a:cubicBezTo>
                        <a:pt x="11237" y="22125"/>
                        <a:pt x="14208" y="23349"/>
                        <a:pt x="17303" y="23349"/>
                      </a:cubicBezTo>
                      <a:cubicBezTo>
                        <a:pt x="21072" y="23349"/>
                        <a:pt x="24611" y="21531"/>
                        <a:pt x="26801" y="18462"/>
                      </a:cubicBezTo>
                      <a:cubicBezTo>
                        <a:pt x="29001" y="15394"/>
                        <a:pt x="29577" y="11456"/>
                        <a:pt x="28353" y="7891"/>
                      </a:cubicBezTo>
                      <a:cubicBezTo>
                        <a:pt x="27130" y="4326"/>
                        <a:pt x="24256" y="1568"/>
                        <a:pt x="20647" y="486"/>
                      </a:cubicBezTo>
                      <a:cubicBezTo>
                        <a:pt x="19551" y="160"/>
                        <a:pt x="18428" y="0"/>
                        <a:pt x="17311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3A7BCE"/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Google Shape;145;p17"/>
                <p:cNvSpPr/>
                <p:nvPr/>
              </p:nvSpPr>
              <p:spPr>
                <a:xfrm>
                  <a:off x="2017225" y="1874784"/>
                  <a:ext cx="85417" cy="72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4" h="1454" extrusionOk="0">
                      <a:moveTo>
                        <a:pt x="977" y="0"/>
                      </a:moveTo>
                      <a:cubicBezTo>
                        <a:pt x="329" y="0"/>
                        <a:pt x="1" y="781"/>
                        <a:pt x="462" y="1242"/>
                      </a:cubicBezTo>
                      <a:cubicBezTo>
                        <a:pt x="608" y="1388"/>
                        <a:pt x="790" y="1454"/>
                        <a:pt x="968" y="1454"/>
                      </a:cubicBezTo>
                      <a:cubicBezTo>
                        <a:pt x="1342" y="1454"/>
                        <a:pt x="1704" y="1166"/>
                        <a:pt x="1704" y="727"/>
                      </a:cubicBezTo>
                      <a:cubicBezTo>
                        <a:pt x="1704" y="320"/>
                        <a:pt x="1376" y="0"/>
                        <a:pt x="977" y="0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3A7BCE"/>
                  </a:solidFill>
                  <a:headEnd type="none" w="sm" len="sm"/>
                  <a:tailEnd type="none" w="sm" len="sm"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9" name="Google Shape;146;p17"/>
              <p:cNvSpPr/>
              <p:nvPr/>
            </p:nvSpPr>
            <p:spPr>
              <a:xfrm>
                <a:off x="882819" y="2210601"/>
                <a:ext cx="1102114" cy="602401"/>
              </a:xfrm>
              <a:custGeom>
                <a:avLst/>
                <a:gdLst/>
                <a:ahLst/>
                <a:cxnLst/>
                <a:rect l="l" t="t" r="r" b="b"/>
                <a:pathLst>
                  <a:path w="18714" h="10258" extrusionOk="0">
                    <a:moveTo>
                      <a:pt x="9356" y="1"/>
                    </a:moveTo>
                    <a:cubicBezTo>
                      <a:pt x="9313" y="1"/>
                      <a:pt x="9268" y="23"/>
                      <a:pt x="9242" y="67"/>
                    </a:cubicBezTo>
                    <a:lnTo>
                      <a:pt x="8763" y="901"/>
                    </a:lnTo>
                    <a:lnTo>
                      <a:pt x="1" y="901"/>
                    </a:lnTo>
                    <a:cubicBezTo>
                      <a:pt x="1" y="6071"/>
                      <a:pt x="4195" y="10257"/>
                      <a:pt x="9357" y="10257"/>
                    </a:cubicBezTo>
                    <a:cubicBezTo>
                      <a:pt x="14527" y="10257"/>
                      <a:pt x="18714" y="6071"/>
                      <a:pt x="18714" y="901"/>
                    </a:cubicBezTo>
                    <a:lnTo>
                      <a:pt x="9951" y="901"/>
                    </a:lnTo>
                    <a:lnTo>
                      <a:pt x="9463" y="67"/>
                    </a:lnTo>
                    <a:cubicBezTo>
                      <a:pt x="9441" y="23"/>
                      <a:pt x="9399" y="1"/>
                      <a:pt x="9356" y="1"/>
                    </a:cubicBezTo>
                    <a:close/>
                  </a:path>
                </a:pathLst>
              </a:custGeom>
              <a:grpFill/>
              <a:ln>
                <a:solidFill>
                  <a:srgbClr val="3A7BCE"/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7" name="Google Shape;147;p17"/>
            <p:cNvSpPr/>
            <p:nvPr/>
          </p:nvSpPr>
          <p:spPr>
            <a:xfrm>
              <a:off x="587778" y="3219992"/>
              <a:ext cx="1539955" cy="16750"/>
            </a:xfrm>
            <a:custGeom>
              <a:avLst/>
              <a:gdLst/>
              <a:ahLst/>
              <a:cxnLst/>
              <a:rect l="l" t="t" r="r" b="b"/>
              <a:pathLst>
                <a:path w="17497" h="363" extrusionOk="0">
                  <a:moveTo>
                    <a:pt x="247" y="0"/>
                  </a:moveTo>
                  <a:cubicBezTo>
                    <a:pt x="0" y="0"/>
                    <a:pt x="0" y="363"/>
                    <a:pt x="247" y="363"/>
                  </a:cubicBezTo>
                  <a:lnTo>
                    <a:pt x="17250" y="363"/>
                  </a:lnTo>
                  <a:cubicBezTo>
                    <a:pt x="17497" y="363"/>
                    <a:pt x="17497" y="0"/>
                    <a:pt x="17250" y="0"/>
                  </a:cubicBezTo>
                  <a:close/>
                </a:path>
              </a:pathLst>
            </a:custGeom>
            <a:grpFill/>
            <a:ln w="19050">
              <a:solidFill>
                <a:srgbClr val="3A7BCE"/>
              </a:solidFill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2" name="Google Shape;149;p17"/>
          <p:cNvSpPr txBox="1"/>
          <p:nvPr/>
        </p:nvSpPr>
        <p:spPr>
          <a:xfrm>
            <a:off x="592280" y="4358912"/>
            <a:ext cx="3408388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All BP Forms shall be accomplished consistent with Annex B of the Budget Call</a:t>
            </a:r>
            <a:endParaRPr sz="16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3" name="Google Shape;150;p17"/>
          <p:cNvGrpSpPr/>
          <p:nvPr/>
        </p:nvGrpSpPr>
        <p:grpSpPr>
          <a:xfrm>
            <a:off x="2070483" y="2445203"/>
            <a:ext cx="602474" cy="586146"/>
            <a:chOff x="-60988625" y="2310475"/>
            <a:chExt cx="316650" cy="311150"/>
          </a:xfrm>
          <a:solidFill>
            <a:schemeClr val="tx1"/>
          </a:solidFill>
        </p:grpSpPr>
        <p:sp>
          <p:nvSpPr>
            <p:cNvPr id="34" name="Google Shape;151;p17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52;p17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53;p17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54;p17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55;p17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56;p17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" name="Google Shape;158;p17"/>
          <p:cNvSpPr txBox="1"/>
          <p:nvPr/>
        </p:nvSpPr>
        <p:spPr>
          <a:xfrm>
            <a:off x="4474272" y="4362033"/>
            <a:ext cx="3552127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Fira Sans Extra Condensed" panose="020B0604020202020204" charset="0"/>
              </a:rPr>
              <a:t>Three (3) sets of the hard copies thereof, generated from the OSBPS v2.0 must be submitted to the DBM</a:t>
            </a:r>
            <a:endParaRPr sz="1600" dirty="0">
              <a:latin typeface="Fira Sans Extra Condensed" panose="020B060402020202020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1" name="Google Shape;162;p17"/>
          <p:cNvSpPr txBox="1"/>
          <p:nvPr/>
        </p:nvSpPr>
        <p:spPr>
          <a:xfrm>
            <a:off x="8472886" y="4336906"/>
            <a:ext cx="3211114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 charset="0"/>
                <a:ea typeface="Fira Sans Extra Condensed"/>
                <a:cs typeface="Fira Sans Extra Condensed"/>
                <a:sym typeface="Fira Sans Extra Condensed"/>
              </a:rPr>
              <a:t>Hard copy submission must be the same as the encoded data under the OSBPS v2.0 </a:t>
            </a:r>
          </a:p>
        </p:txBody>
      </p:sp>
      <p:grpSp>
        <p:nvGrpSpPr>
          <p:cNvPr id="42" name="Google Shape;163;p17"/>
          <p:cNvGrpSpPr/>
          <p:nvPr/>
        </p:nvGrpSpPr>
        <p:grpSpPr>
          <a:xfrm>
            <a:off x="9592555" y="2454198"/>
            <a:ext cx="642939" cy="619270"/>
            <a:chOff x="6479471" y="2079003"/>
            <a:chExt cx="348923" cy="348706"/>
          </a:xfrm>
          <a:solidFill>
            <a:schemeClr val="tx1"/>
          </a:solidFill>
        </p:grpSpPr>
        <p:sp>
          <p:nvSpPr>
            <p:cNvPr id="43" name="Google Shape;164;p17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4" name="Google Shape;165;p17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  <a:grpFill/>
          </p:grpSpPr>
          <p:sp>
            <p:nvSpPr>
              <p:cNvPr id="45" name="Google Shape;166;p17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167;p17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168;p17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169;p17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170;p17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171;p17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172;p17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52" name="Picture 2" descr="Books stack of three - Free education ico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12" y="2449802"/>
            <a:ext cx="745093" cy="7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Google Shape;162;p17"/>
          <p:cNvSpPr txBox="1"/>
          <p:nvPr/>
        </p:nvSpPr>
        <p:spPr>
          <a:xfrm>
            <a:off x="8461420" y="5167092"/>
            <a:ext cx="3455032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/>
              </a:rPr>
              <a:t>If hard copy </a:t>
            </a:r>
            <a:r>
              <a:rPr lang="en-PH" sz="1600" b="1" dirty="0">
                <a:latin typeface="Fira Sans Extra Condensed" panose="020B0604020202020204"/>
              </a:rPr>
              <a:t>≠ </a:t>
            </a:r>
            <a:r>
              <a:rPr lang="en-PH" sz="1600" dirty="0">
                <a:latin typeface="Fira Sans Extra Condensed" panose="020B0604020202020204"/>
              </a:rPr>
              <a:t>OSBPS-encoded data, OSBPS encoding shall prevail as official submission</a:t>
            </a:r>
            <a:endParaRPr lang="en-PH" sz="1600" dirty="0">
              <a:latin typeface="Fira Sans Extra Condensed" panose="020B0604020202020204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6" name="Google Shape;149;p17"/>
          <p:cNvSpPr txBox="1"/>
          <p:nvPr/>
        </p:nvSpPr>
        <p:spPr>
          <a:xfrm>
            <a:off x="581856" y="5192653"/>
            <a:ext cx="3676877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It must be submitted via the Online Submission of Budget Proposals System (OSBPS) v2.0</a:t>
            </a:r>
            <a:endParaRPr sz="16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7" name="Google Shape;158;p17"/>
          <p:cNvSpPr txBox="1"/>
          <p:nvPr/>
        </p:nvSpPr>
        <p:spPr>
          <a:xfrm>
            <a:off x="4465806" y="5393106"/>
            <a:ext cx="3552126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Fira Sans Extra Condensed" panose="020B0604020202020204" charset="0"/>
              </a:rPr>
              <a:t>Duly signed and endorsed by the Department Secretary or the Head of Other Executive Offices (OEOs)</a:t>
            </a:r>
            <a:endParaRPr sz="1600" dirty="0">
              <a:latin typeface="Fira Sans Extra Condensed" panose="020B0604020202020204" charset="0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099921"/>
            <a:ext cx="12192000" cy="8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1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A55D9E-C9CD-4A52-A615-37CC553A20A9}"/>
              </a:ext>
            </a:extLst>
          </p:cNvPr>
          <p:cNvCxnSpPr>
            <a:cxnSpLocks/>
          </p:cNvCxnSpPr>
          <p:nvPr/>
        </p:nvCxnSpPr>
        <p:spPr>
          <a:xfrm flipH="1">
            <a:off x="6992031" y="1055077"/>
            <a:ext cx="5199969" cy="5802923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081277-333E-4034-80EE-22BB576C563A}"/>
              </a:ext>
            </a:extLst>
          </p:cNvPr>
          <p:cNvCxnSpPr>
            <a:cxnSpLocks/>
          </p:cNvCxnSpPr>
          <p:nvPr/>
        </p:nvCxnSpPr>
        <p:spPr>
          <a:xfrm flipV="1">
            <a:off x="126609" y="0"/>
            <a:ext cx="635510" cy="6858000"/>
          </a:xfrm>
          <a:prstGeom prst="line">
            <a:avLst/>
          </a:prstGeom>
          <a:ln>
            <a:solidFill>
              <a:srgbClr val="3DB6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Image result for thank you gif for powerpoin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9" y="-319744"/>
            <a:ext cx="9996645" cy="74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49E0D7-EB48-4C52-8CF6-B45AC978D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315" y="4649251"/>
            <a:ext cx="1152524" cy="1152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F1EDD-7FDF-493D-93E8-E32946F32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53" y="5890975"/>
            <a:ext cx="5811986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E79655-719F-4242-909A-6869ADD16A36}"/>
              </a:ext>
            </a:extLst>
          </p:cNvPr>
          <p:cNvSpPr/>
          <p:nvPr/>
        </p:nvSpPr>
        <p:spPr>
          <a:xfrm>
            <a:off x="0" y="9526"/>
            <a:ext cx="12192000" cy="1420238"/>
          </a:xfrm>
          <a:prstGeom prst="rect">
            <a:avLst/>
          </a:prstGeom>
          <a:solidFill>
            <a:srgbClr val="23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35EBC-83E4-4D1F-9B5C-03E7C0C58171}"/>
              </a:ext>
            </a:extLst>
          </p:cNvPr>
          <p:cNvSpPr txBox="1"/>
          <p:nvPr/>
        </p:nvSpPr>
        <p:spPr bwMode="auto">
          <a:xfrm>
            <a:off x="722134" y="356177"/>
            <a:ext cx="6415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Lato Black" panose="020F0502020204030203" pitchFamily="34" charset="0"/>
                <a:cs typeface="Times New Roman" panose="02020603050405020304" pitchFamily="18" charset="0"/>
              </a:rPr>
              <a:t>CALENDAR OF ACTIVITIES</a:t>
            </a:r>
          </a:p>
        </p:txBody>
      </p:sp>
      <p:grpSp>
        <p:nvGrpSpPr>
          <p:cNvPr id="6" name="Google Shape;80;p16"/>
          <p:cNvGrpSpPr/>
          <p:nvPr/>
        </p:nvGrpSpPr>
        <p:grpSpPr>
          <a:xfrm>
            <a:off x="6586101" y="2597015"/>
            <a:ext cx="1418169" cy="1466057"/>
            <a:chOff x="1298661" y="1653185"/>
            <a:chExt cx="1063314" cy="1063370"/>
          </a:xfrm>
        </p:grpSpPr>
        <p:sp>
          <p:nvSpPr>
            <p:cNvPr id="7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100000">
                  <a:srgbClr val="75DBFF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80;p16"/>
          <p:cNvGrpSpPr/>
          <p:nvPr/>
        </p:nvGrpSpPr>
        <p:grpSpPr>
          <a:xfrm>
            <a:off x="4154383" y="3950403"/>
            <a:ext cx="1475621" cy="1466057"/>
            <a:chOff x="1298661" y="1653185"/>
            <a:chExt cx="1063314" cy="1063370"/>
          </a:xfrm>
        </p:grpSpPr>
        <p:sp>
          <p:nvSpPr>
            <p:cNvPr id="10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48000">
                  <a:srgbClr val="75DBFF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71;p16"/>
          <p:cNvSpPr txBox="1"/>
          <p:nvPr/>
        </p:nvSpPr>
        <p:spPr>
          <a:xfrm>
            <a:off x="3559905" y="1630450"/>
            <a:ext cx="2850603" cy="61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P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r>
              <a:rPr lang="en-PH" sz="2400" b="1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</a:t>
            </a:r>
            <a:r>
              <a:rPr lang="en-P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WEEK OF JANUARY</a:t>
            </a:r>
          </a:p>
        </p:txBody>
      </p:sp>
      <p:sp>
        <p:nvSpPr>
          <p:cNvPr id="17" name="Google Shape;73;p16"/>
          <p:cNvSpPr txBox="1"/>
          <p:nvPr/>
        </p:nvSpPr>
        <p:spPr>
          <a:xfrm>
            <a:off x="3470690" y="2196061"/>
            <a:ext cx="3259728" cy="119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Conduct of Virtual Budget Forum: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National Government Agencies (including SUCs)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Government Corporations</a:t>
            </a:r>
          </a:p>
        </p:txBody>
      </p:sp>
      <p:sp>
        <p:nvSpPr>
          <p:cNvPr id="18" name="Google Shape;76;p16"/>
          <p:cNvSpPr txBox="1"/>
          <p:nvPr/>
        </p:nvSpPr>
        <p:spPr>
          <a:xfrm>
            <a:off x="6126679" y="4506430"/>
            <a:ext cx="2426508" cy="4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FEBRUARY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77;p16"/>
          <p:cNvSpPr txBox="1"/>
          <p:nvPr/>
        </p:nvSpPr>
        <p:spPr>
          <a:xfrm>
            <a:off x="5696325" y="4935751"/>
            <a:ext cx="3831108" cy="139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 charset="0"/>
              </a:rPr>
              <a:t>RDC Consultation with ACO/ARO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 charset="0"/>
              </a:rPr>
              <a:t>Consultations with:    RDC; CSOs, Student Faculty Assoc. and PASUC; Other Stakeholders in the LGUs </a:t>
            </a:r>
          </a:p>
        </p:txBody>
      </p:sp>
      <p:sp>
        <p:nvSpPr>
          <p:cNvPr id="20" name="Google Shape;78;p16"/>
          <p:cNvSpPr txBox="1"/>
          <p:nvPr/>
        </p:nvSpPr>
        <p:spPr>
          <a:xfrm>
            <a:off x="674509" y="4499724"/>
            <a:ext cx="3767113" cy="91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r>
              <a:rPr lang="en" sz="2400" b="1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nd</a:t>
            </a: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WEEK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JANUARY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1" name="Google Shape;80;p16"/>
          <p:cNvGrpSpPr/>
          <p:nvPr/>
        </p:nvGrpSpPr>
        <p:grpSpPr>
          <a:xfrm>
            <a:off x="1822554" y="2589956"/>
            <a:ext cx="1425440" cy="1435863"/>
            <a:chOff x="1298661" y="1653185"/>
            <a:chExt cx="1063314" cy="1063370"/>
          </a:xfrm>
        </p:grpSpPr>
        <p:sp>
          <p:nvSpPr>
            <p:cNvPr id="22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>
              <a:gsLst>
                <a:gs pos="0">
                  <a:srgbClr val="0099FF"/>
                </a:gs>
                <a:gs pos="100000">
                  <a:srgbClr val="75DBFF"/>
                </a:gs>
              </a:gsLst>
              <a:lin ang="0" scaled="0"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91;p16"/>
          <p:cNvGrpSpPr/>
          <p:nvPr/>
        </p:nvGrpSpPr>
        <p:grpSpPr>
          <a:xfrm>
            <a:off x="752307" y="3399955"/>
            <a:ext cx="10592136" cy="1158629"/>
            <a:chOff x="427675" y="2363506"/>
            <a:chExt cx="8288553" cy="811232"/>
          </a:xfrm>
          <a:gradFill flip="none" rotWithShape="1">
            <a:gsLst>
              <a:gs pos="0">
                <a:schemeClr val="bg1"/>
              </a:gs>
              <a:gs pos="49000">
                <a:srgbClr val="0070C0"/>
              </a:gs>
              <a:gs pos="100000">
                <a:srgbClr val="0099FF"/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25" name="Google Shape;92;p16"/>
            <p:cNvSpPr/>
            <p:nvPr/>
          </p:nvSpPr>
          <p:spPr>
            <a:xfrm>
              <a:off x="427675" y="2430759"/>
              <a:ext cx="8288553" cy="675995"/>
            </a:xfrm>
            <a:custGeom>
              <a:avLst/>
              <a:gdLst/>
              <a:ahLst/>
              <a:cxnLst/>
              <a:rect l="l" t="t" r="r" b="b"/>
              <a:pathLst>
                <a:path w="108188" h="12212" extrusionOk="0">
                  <a:moveTo>
                    <a:pt x="107422" y="9070"/>
                  </a:moveTo>
                  <a:cubicBezTo>
                    <a:pt x="105362" y="8146"/>
                    <a:pt x="103805" y="6799"/>
                    <a:pt x="102155" y="5360"/>
                  </a:cubicBezTo>
                  <a:cubicBezTo>
                    <a:pt x="99118" y="2720"/>
                    <a:pt x="95976" y="0"/>
                    <a:pt x="89705" y="0"/>
                  </a:cubicBezTo>
                  <a:cubicBezTo>
                    <a:pt x="83435" y="0"/>
                    <a:pt x="80293" y="2733"/>
                    <a:pt x="77243" y="5360"/>
                  </a:cubicBezTo>
                  <a:cubicBezTo>
                    <a:pt x="74352" y="7868"/>
                    <a:pt x="71619" y="10231"/>
                    <a:pt x="66088" y="10231"/>
                  </a:cubicBezTo>
                  <a:cubicBezTo>
                    <a:pt x="60556" y="10231"/>
                    <a:pt x="57837" y="7868"/>
                    <a:pt x="54932" y="5360"/>
                  </a:cubicBezTo>
                  <a:cubicBezTo>
                    <a:pt x="51896" y="2720"/>
                    <a:pt x="48754" y="0"/>
                    <a:pt x="42483" y="0"/>
                  </a:cubicBezTo>
                  <a:cubicBezTo>
                    <a:pt x="36212" y="0"/>
                    <a:pt x="33070" y="2720"/>
                    <a:pt x="30034" y="5360"/>
                  </a:cubicBezTo>
                  <a:cubicBezTo>
                    <a:pt x="27143" y="7868"/>
                    <a:pt x="24410" y="10231"/>
                    <a:pt x="18879" y="10231"/>
                  </a:cubicBezTo>
                  <a:cubicBezTo>
                    <a:pt x="13347" y="10231"/>
                    <a:pt x="10614" y="7868"/>
                    <a:pt x="7723" y="5360"/>
                  </a:cubicBezTo>
                  <a:cubicBezTo>
                    <a:pt x="6033" y="3895"/>
                    <a:pt x="4291" y="2390"/>
                    <a:pt x="1967" y="1347"/>
                  </a:cubicBezTo>
                  <a:cubicBezTo>
                    <a:pt x="779" y="845"/>
                    <a:pt x="0" y="2588"/>
                    <a:pt x="1149" y="3142"/>
                  </a:cubicBezTo>
                  <a:cubicBezTo>
                    <a:pt x="3208" y="4066"/>
                    <a:pt x="4766" y="5426"/>
                    <a:pt x="6416" y="6852"/>
                  </a:cubicBezTo>
                  <a:cubicBezTo>
                    <a:pt x="9466" y="9492"/>
                    <a:pt x="12608" y="12212"/>
                    <a:pt x="18879" y="12212"/>
                  </a:cubicBezTo>
                  <a:cubicBezTo>
                    <a:pt x="25149" y="12212"/>
                    <a:pt x="28278" y="9492"/>
                    <a:pt x="31328" y="6852"/>
                  </a:cubicBezTo>
                  <a:cubicBezTo>
                    <a:pt x="34219" y="4344"/>
                    <a:pt x="36952" y="1980"/>
                    <a:pt x="42483" y="1980"/>
                  </a:cubicBezTo>
                  <a:cubicBezTo>
                    <a:pt x="48015" y="1980"/>
                    <a:pt x="50747" y="4344"/>
                    <a:pt x="53639" y="6852"/>
                  </a:cubicBezTo>
                  <a:cubicBezTo>
                    <a:pt x="56675" y="9492"/>
                    <a:pt x="59817" y="12212"/>
                    <a:pt x="66088" y="12212"/>
                  </a:cubicBezTo>
                  <a:cubicBezTo>
                    <a:pt x="72358" y="12212"/>
                    <a:pt x="75500" y="9492"/>
                    <a:pt x="78550" y="6852"/>
                  </a:cubicBezTo>
                  <a:cubicBezTo>
                    <a:pt x="81441" y="4344"/>
                    <a:pt x="84174" y="1980"/>
                    <a:pt x="89705" y="1980"/>
                  </a:cubicBezTo>
                  <a:cubicBezTo>
                    <a:pt x="95237" y="1980"/>
                    <a:pt x="97970" y="4344"/>
                    <a:pt x="100861" y="6852"/>
                  </a:cubicBezTo>
                  <a:cubicBezTo>
                    <a:pt x="102551" y="8317"/>
                    <a:pt x="104293" y="9822"/>
                    <a:pt x="106617" y="10878"/>
                  </a:cubicBezTo>
                  <a:cubicBezTo>
                    <a:pt x="107118" y="11129"/>
                    <a:pt x="107726" y="10905"/>
                    <a:pt x="107950" y="10390"/>
                  </a:cubicBezTo>
                  <a:cubicBezTo>
                    <a:pt x="108188" y="9875"/>
                    <a:pt x="107950" y="9281"/>
                    <a:pt x="107422" y="90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93;p16"/>
            <p:cNvGrpSpPr/>
            <p:nvPr/>
          </p:nvGrpSpPr>
          <p:grpSpPr>
            <a:xfrm>
              <a:off x="1708067" y="2929847"/>
              <a:ext cx="245610" cy="244891"/>
              <a:chOff x="1177442" y="2884512"/>
              <a:chExt cx="245610" cy="244891"/>
            </a:xfrm>
            <a:grpFill/>
          </p:grpSpPr>
          <p:sp>
            <p:nvSpPr>
              <p:cNvPr id="36" name="Google Shape;94;p16"/>
              <p:cNvSpPr/>
              <p:nvPr/>
            </p:nvSpPr>
            <p:spPr>
              <a:xfrm>
                <a:off x="1177442" y="2884512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47" y="4423"/>
                      <a:pt x="4437" y="3433"/>
                      <a:pt x="4437" y="2206"/>
                    </a:cubicBezTo>
                    <a:cubicBezTo>
                      <a:pt x="4437" y="991"/>
                      <a:pt x="3447" y="1"/>
                      <a:pt x="22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5;p16"/>
              <p:cNvSpPr/>
              <p:nvPr/>
            </p:nvSpPr>
            <p:spPr>
              <a:xfrm>
                <a:off x="1234458" y="2940809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9"/>
                    </a:moveTo>
                    <a:cubicBezTo>
                      <a:pt x="2377" y="1849"/>
                      <a:pt x="1849" y="2377"/>
                      <a:pt x="1189" y="2377"/>
                    </a:cubicBezTo>
                    <a:cubicBezTo>
                      <a:pt x="529" y="2377"/>
                      <a:pt x="1" y="1849"/>
                      <a:pt x="1" y="1189"/>
                    </a:cubicBezTo>
                    <a:cubicBezTo>
                      <a:pt x="1" y="529"/>
                      <a:pt x="529" y="0"/>
                      <a:pt x="1189" y="0"/>
                    </a:cubicBezTo>
                    <a:cubicBezTo>
                      <a:pt x="1849" y="0"/>
                      <a:pt x="2377" y="529"/>
                      <a:pt x="2377" y="11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96;p16"/>
            <p:cNvGrpSpPr/>
            <p:nvPr/>
          </p:nvGrpSpPr>
          <p:grpSpPr>
            <a:xfrm>
              <a:off x="3551407" y="2363506"/>
              <a:ext cx="245610" cy="244891"/>
              <a:chOff x="3804994" y="2454571"/>
              <a:chExt cx="245610" cy="244891"/>
            </a:xfrm>
            <a:grpFill/>
          </p:grpSpPr>
          <p:sp>
            <p:nvSpPr>
              <p:cNvPr id="34" name="Google Shape;97;p16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8;p16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99;p16"/>
            <p:cNvGrpSpPr/>
            <p:nvPr/>
          </p:nvGrpSpPr>
          <p:grpSpPr>
            <a:xfrm>
              <a:off x="5394746" y="2929847"/>
              <a:ext cx="244891" cy="244891"/>
              <a:chOff x="5112380" y="3020912"/>
              <a:chExt cx="244891" cy="244891"/>
            </a:xfrm>
            <a:grpFill/>
          </p:grpSpPr>
          <p:sp>
            <p:nvSpPr>
              <p:cNvPr id="32" name="Google Shape;100;p16"/>
              <p:cNvSpPr/>
              <p:nvPr/>
            </p:nvSpPr>
            <p:spPr>
              <a:xfrm>
                <a:off x="5112380" y="3020912"/>
                <a:ext cx="244891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4424" extrusionOk="0">
                    <a:moveTo>
                      <a:pt x="2218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8" y="4423"/>
                    </a:cubicBezTo>
                    <a:cubicBezTo>
                      <a:pt x="3433" y="4423"/>
                      <a:pt x="4423" y="3433"/>
                      <a:pt x="4423" y="2206"/>
                    </a:cubicBezTo>
                    <a:cubicBezTo>
                      <a:pt x="4423" y="991"/>
                      <a:pt x="3433" y="1"/>
                      <a:pt x="22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1;p16"/>
              <p:cNvSpPr/>
              <p:nvPr/>
            </p:nvSpPr>
            <p:spPr>
              <a:xfrm>
                <a:off x="5169396" y="3077209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9"/>
                    </a:moveTo>
                    <a:cubicBezTo>
                      <a:pt x="2363" y="1849"/>
                      <a:pt x="1835" y="2377"/>
                      <a:pt x="1188" y="2377"/>
                    </a:cubicBezTo>
                    <a:cubicBezTo>
                      <a:pt x="528" y="2377"/>
                      <a:pt x="0" y="1849"/>
                      <a:pt x="0" y="1189"/>
                    </a:cubicBezTo>
                    <a:cubicBezTo>
                      <a:pt x="0" y="529"/>
                      <a:pt x="528" y="0"/>
                      <a:pt x="1188" y="0"/>
                    </a:cubicBezTo>
                    <a:cubicBezTo>
                      <a:pt x="1835" y="0"/>
                      <a:pt x="2363" y="529"/>
                      <a:pt x="2363" y="11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02;p16"/>
            <p:cNvGrpSpPr/>
            <p:nvPr/>
          </p:nvGrpSpPr>
          <p:grpSpPr>
            <a:xfrm>
              <a:off x="7237366" y="2363506"/>
              <a:ext cx="244835" cy="244891"/>
              <a:chOff x="7723466" y="2521821"/>
              <a:chExt cx="244835" cy="244891"/>
            </a:xfrm>
            <a:grpFill/>
          </p:grpSpPr>
          <p:sp>
            <p:nvSpPr>
              <p:cNvPr id="30" name="Google Shape;103;p16"/>
              <p:cNvSpPr/>
              <p:nvPr/>
            </p:nvSpPr>
            <p:spPr>
              <a:xfrm>
                <a:off x="7723466" y="2521821"/>
                <a:ext cx="244835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4424" extrusionOk="0">
                    <a:moveTo>
                      <a:pt x="2205" y="1"/>
                    </a:moveTo>
                    <a:cubicBezTo>
                      <a:pt x="990" y="1"/>
                      <a:pt x="0" y="991"/>
                      <a:pt x="0" y="2205"/>
                    </a:cubicBezTo>
                    <a:cubicBezTo>
                      <a:pt x="0" y="3433"/>
                      <a:pt x="990" y="4423"/>
                      <a:pt x="2205" y="4423"/>
                    </a:cubicBezTo>
                    <a:cubicBezTo>
                      <a:pt x="3433" y="4423"/>
                      <a:pt x="4423" y="3433"/>
                      <a:pt x="4423" y="2205"/>
                    </a:cubicBezTo>
                    <a:cubicBezTo>
                      <a:pt x="4423" y="991"/>
                      <a:pt x="3433" y="1"/>
                      <a:pt x="2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4;p16"/>
              <p:cNvSpPr/>
              <p:nvPr/>
            </p:nvSpPr>
            <p:spPr>
              <a:xfrm>
                <a:off x="7780482" y="2578118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8"/>
                    </a:moveTo>
                    <a:cubicBezTo>
                      <a:pt x="2363" y="1848"/>
                      <a:pt x="1835" y="2376"/>
                      <a:pt x="1175" y="2376"/>
                    </a:cubicBezTo>
                    <a:cubicBezTo>
                      <a:pt x="528" y="2376"/>
                      <a:pt x="0" y="1848"/>
                      <a:pt x="0" y="1188"/>
                    </a:cubicBezTo>
                    <a:cubicBezTo>
                      <a:pt x="0" y="528"/>
                      <a:pt x="528" y="0"/>
                      <a:pt x="1175" y="0"/>
                    </a:cubicBezTo>
                    <a:cubicBezTo>
                      <a:pt x="1835" y="0"/>
                      <a:pt x="2363" y="528"/>
                      <a:pt x="2363" y="11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150;p17"/>
          <p:cNvGrpSpPr/>
          <p:nvPr/>
        </p:nvGrpSpPr>
        <p:grpSpPr>
          <a:xfrm>
            <a:off x="2205415" y="2993686"/>
            <a:ext cx="705579" cy="672717"/>
            <a:chOff x="-60988625" y="2310475"/>
            <a:chExt cx="316650" cy="311150"/>
          </a:xfrm>
          <a:solidFill>
            <a:schemeClr val="tx1"/>
          </a:solidFill>
        </p:grpSpPr>
        <p:sp>
          <p:nvSpPr>
            <p:cNvPr id="39" name="Google Shape;151;p17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2;p17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3;p17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4;p17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5;p17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6;p17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581;p23"/>
          <p:cNvSpPr/>
          <p:nvPr/>
        </p:nvSpPr>
        <p:spPr>
          <a:xfrm>
            <a:off x="4557763" y="4297055"/>
            <a:ext cx="691241" cy="837745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593;p23"/>
          <p:cNvGrpSpPr/>
          <p:nvPr/>
        </p:nvGrpSpPr>
        <p:grpSpPr>
          <a:xfrm>
            <a:off x="6863278" y="2825843"/>
            <a:ext cx="851811" cy="895299"/>
            <a:chOff x="6524150" y="1938725"/>
            <a:chExt cx="297725" cy="276625"/>
          </a:xfrm>
          <a:solidFill>
            <a:schemeClr val="tx1"/>
          </a:solidFill>
        </p:grpSpPr>
        <p:sp>
          <p:nvSpPr>
            <p:cNvPr id="47" name="Google Shape;594;p23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95;p23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96;p23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97;p23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79;p16"/>
          <p:cNvSpPr txBox="1"/>
          <p:nvPr/>
        </p:nvSpPr>
        <p:spPr>
          <a:xfrm>
            <a:off x="1401868" y="5294808"/>
            <a:ext cx="2265850" cy="110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Issuance of National Budget Memorandum for the Budget Call</a:t>
            </a:r>
            <a:endParaRPr sz="16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099921"/>
            <a:ext cx="12192000" cy="8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45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8AC8EB-49EF-47AE-AB68-23BFD97A1436}"/>
              </a:ext>
            </a:extLst>
          </p:cNvPr>
          <p:cNvSpPr/>
          <p:nvPr/>
        </p:nvSpPr>
        <p:spPr>
          <a:xfrm>
            <a:off x="876204" y="372657"/>
            <a:ext cx="5115021" cy="2699682"/>
          </a:xfrm>
          <a:prstGeom prst="rect">
            <a:avLst/>
          </a:prstGeom>
          <a:solidFill>
            <a:srgbClr val="23408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400" b="1" dirty="0">
                <a:latin typeface="Fira Sans Extra Condensed" panose="020B0604020202020204" charset="0"/>
              </a:rPr>
              <a:t>Coordination between Agency Central Offices (ACOs) with their respective Agency Regional Offices (AROs) shall be undertaken</a:t>
            </a:r>
          </a:p>
        </p:txBody>
      </p:sp>
      <p:sp>
        <p:nvSpPr>
          <p:cNvPr id="27" name="Freeform 159">
            <a:extLst>
              <a:ext uri="{FF2B5EF4-FFF2-40B4-BE49-F238E27FC236}">
                <a16:creationId xmlns:a16="http://schemas.microsoft.com/office/drawing/2014/main" id="{397B4424-1E38-4742-A7A9-6C5A877D7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302" y="2534367"/>
            <a:ext cx="459332" cy="420185"/>
          </a:xfrm>
          <a:custGeom>
            <a:avLst/>
            <a:gdLst>
              <a:gd name="T0" fmla="*/ 184545 w 649"/>
              <a:gd name="T1" fmla="*/ 26677 h 590"/>
              <a:gd name="T2" fmla="*/ 184545 w 649"/>
              <a:gd name="T3" fmla="*/ 26677 h 590"/>
              <a:gd name="T4" fmla="*/ 158386 w 649"/>
              <a:gd name="T5" fmla="*/ 0 h 590"/>
              <a:gd name="T6" fmla="*/ 73818 w 649"/>
              <a:gd name="T7" fmla="*/ 0 h 590"/>
              <a:gd name="T8" fmla="*/ 47659 w 649"/>
              <a:gd name="T9" fmla="*/ 26677 h 590"/>
              <a:gd name="T10" fmla="*/ 5375 w 649"/>
              <a:gd name="T11" fmla="*/ 58402 h 590"/>
              <a:gd name="T12" fmla="*/ 47659 w 649"/>
              <a:gd name="T13" fmla="*/ 100941 h 590"/>
              <a:gd name="T14" fmla="*/ 52676 w 649"/>
              <a:gd name="T15" fmla="*/ 100941 h 590"/>
              <a:gd name="T16" fmla="*/ 110727 w 649"/>
              <a:gd name="T17" fmla="*/ 153935 h 590"/>
              <a:gd name="T18" fmla="*/ 110727 w 649"/>
              <a:gd name="T19" fmla="*/ 196474 h 590"/>
              <a:gd name="T20" fmla="*/ 89585 w 649"/>
              <a:gd name="T21" fmla="*/ 196474 h 590"/>
              <a:gd name="T22" fmla="*/ 79193 w 649"/>
              <a:gd name="T23" fmla="*/ 206929 h 590"/>
              <a:gd name="T24" fmla="*/ 89585 w 649"/>
              <a:gd name="T25" fmla="*/ 212336 h 590"/>
              <a:gd name="T26" fmla="*/ 142261 w 649"/>
              <a:gd name="T27" fmla="*/ 212336 h 590"/>
              <a:gd name="T28" fmla="*/ 153011 w 649"/>
              <a:gd name="T29" fmla="*/ 206929 h 590"/>
              <a:gd name="T30" fmla="*/ 142261 w 649"/>
              <a:gd name="T31" fmla="*/ 196474 h 590"/>
              <a:gd name="T32" fmla="*/ 121477 w 649"/>
              <a:gd name="T33" fmla="*/ 196474 h 590"/>
              <a:gd name="T34" fmla="*/ 121477 w 649"/>
              <a:gd name="T35" fmla="*/ 153935 h 590"/>
              <a:gd name="T36" fmla="*/ 179528 w 649"/>
              <a:gd name="T37" fmla="*/ 100941 h 590"/>
              <a:gd name="T38" fmla="*/ 184545 w 649"/>
              <a:gd name="T39" fmla="*/ 100941 h 590"/>
              <a:gd name="T40" fmla="*/ 226829 w 649"/>
              <a:gd name="T41" fmla="*/ 58402 h 590"/>
              <a:gd name="T42" fmla="*/ 184545 w 649"/>
              <a:gd name="T43" fmla="*/ 26677 h 590"/>
              <a:gd name="T44" fmla="*/ 47659 w 649"/>
              <a:gd name="T45" fmla="*/ 85079 h 590"/>
              <a:gd name="T46" fmla="*/ 47659 w 649"/>
              <a:gd name="T47" fmla="*/ 85079 h 590"/>
              <a:gd name="T48" fmla="*/ 15767 w 649"/>
              <a:gd name="T49" fmla="*/ 58402 h 590"/>
              <a:gd name="T50" fmla="*/ 47659 w 649"/>
              <a:gd name="T51" fmla="*/ 42539 h 590"/>
              <a:gd name="T52" fmla="*/ 47659 w 649"/>
              <a:gd name="T53" fmla="*/ 85079 h 590"/>
              <a:gd name="T54" fmla="*/ 174153 w 649"/>
              <a:gd name="T55" fmla="*/ 68856 h 590"/>
              <a:gd name="T56" fmla="*/ 174153 w 649"/>
              <a:gd name="T57" fmla="*/ 68856 h 590"/>
              <a:gd name="T58" fmla="*/ 116102 w 649"/>
              <a:gd name="T59" fmla="*/ 143480 h 590"/>
              <a:gd name="T60" fmla="*/ 58051 w 649"/>
              <a:gd name="T61" fmla="*/ 68856 h 590"/>
              <a:gd name="T62" fmla="*/ 58051 w 649"/>
              <a:gd name="T63" fmla="*/ 26677 h 590"/>
              <a:gd name="T64" fmla="*/ 73818 w 649"/>
              <a:gd name="T65" fmla="*/ 15862 h 590"/>
              <a:gd name="T66" fmla="*/ 158386 w 649"/>
              <a:gd name="T67" fmla="*/ 15862 h 590"/>
              <a:gd name="T68" fmla="*/ 174153 w 649"/>
              <a:gd name="T69" fmla="*/ 26677 h 590"/>
              <a:gd name="T70" fmla="*/ 174153 w 649"/>
              <a:gd name="T71" fmla="*/ 68856 h 590"/>
              <a:gd name="T72" fmla="*/ 184545 w 649"/>
              <a:gd name="T73" fmla="*/ 85079 h 590"/>
              <a:gd name="T74" fmla="*/ 184545 w 649"/>
              <a:gd name="T75" fmla="*/ 85079 h 590"/>
              <a:gd name="T76" fmla="*/ 184545 w 649"/>
              <a:gd name="T77" fmla="*/ 42539 h 590"/>
              <a:gd name="T78" fmla="*/ 216437 w 649"/>
              <a:gd name="T79" fmla="*/ 58402 h 590"/>
              <a:gd name="T80" fmla="*/ 184545 w 649"/>
              <a:gd name="T81" fmla="*/ 85079 h 5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2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781" y="769018"/>
            <a:ext cx="4552040" cy="4404115"/>
          </a:xfrm>
          <a:prstGeom prst="rect">
            <a:avLst/>
          </a:prstGeom>
        </p:spPr>
      </p:pic>
      <p:sp>
        <p:nvSpPr>
          <p:cNvPr id="19" name="Google Shape;147;p26"/>
          <p:cNvSpPr txBox="1">
            <a:spLocks/>
          </p:cNvSpPr>
          <p:nvPr/>
        </p:nvSpPr>
        <p:spPr>
          <a:xfrm>
            <a:off x="676122" y="3277875"/>
            <a:ext cx="5934227" cy="90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Fira Sans Extra Condensed" panose="020B0604020202020204" charset="0"/>
              </a:rPr>
              <a:t>AROs shall craft annual regional plans and budgets anchored to the national priorities</a:t>
            </a:r>
          </a:p>
        </p:txBody>
      </p:sp>
      <p:sp>
        <p:nvSpPr>
          <p:cNvPr id="21" name="Google Shape;147;p26"/>
          <p:cNvSpPr txBox="1">
            <a:spLocks/>
          </p:cNvSpPr>
          <p:nvPr/>
        </p:nvSpPr>
        <p:spPr>
          <a:xfrm>
            <a:off x="676122" y="3928653"/>
            <a:ext cx="5934227" cy="129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endParaRPr lang="en-US" sz="1800" dirty="0">
              <a:solidFill>
                <a:srgbClr val="000000"/>
              </a:solidFill>
              <a:latin typeface="Fira Sans Extra Condensed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Fira Sans Extra Condensed" panose="020B0604020202020204" charset="0"/>
              </a:rPr>
              <a:t>ACOs through their AROs and SUCs shall finalize their agency budget proposals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Fira Sans Extra Condensed" panose="020B0604020202020204" charset="0"/>
            </a:endParaRPr>
          </a:p>
        </p:txBody>
      </p:sp>
      <p:sp>
        <p:nvSpPr>
          <p:cNvPr id="22" name="Google Shape;147;p26"/>
          <p:cNvSpPr txBox="1">
            <a:spLocks/>
          </p:cNvSpPr>
          <p:nvPr/>
        </p:nvSpPr>
        <p:spPr>
          <a:xfrm>
            <a:off x="638301" y="4834644"/>
            <a:ext cx="5972048" cy="119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0000"/>
              </a:solidFill>
              <a:latin typeface="Fira Sans Extra Condensed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latin typeface="Fira Sans Extra Condensed" panose="020B0604020202020204" charset="0"/>
              </a:rPr>
              <a:t>ACOs should provide timely feedback to the RDCs on the items that were and were not included in the submitted proposals. </a:t>
            </a:r>
            <a:endParaRPr lang="en-PH" sz="1800" dirty="0">
              <a:solidFill>
                <a:srgbClr val="000000"/>
              </a:solidFill>
              <a:latin typeface="Fira Sans Extra Condensed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PH" sz="1800" dirty="0">
              <a:latin typeface="Fira Sans Extra Condensed" panose="020B0604020202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099921"/>
            <a:ext cx="12192000" cy="8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E79655-719F-4242-909A-6869ADD16A36}"/>
              </a:ext>
            </a:extLst>
          </p:cNvPr>
          <p:cNvSpPr/>
          <p:nvPr/>
        </p:nvSpPr>
        <p:spPr>
          <a:xfrm>
            <a:off x="0" y="9526"/>
            <a:ext cx="12192000" cy="1420238"/>
          </a:xfrm>
          <a:prstGeom prst="rect">
            <a:avLst/>
          </a:prstGeom>
          <a:solidFill>
            <a:srgbClr val="23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35EBC-83E4-4D1F-9B5C-03E7C0C58171}"/>
              </a:ext>
            </a:extLst>
          </p:cNvPr>
          <p:cNvSpPr txBox="1"/>
          <p:nvPr/>
        </p:nvSpPr>
        <p:spPr bwMode="auto">
          <a:xfrm>
            <a:off x="722134" y="356177"/>
            <a:ext cx="6415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Lato Black" panose="020F0502020204030203" pitchFamily="34" charset="0"/>
                <a:cs typeface="Times New Roman" panose="02020603050405020304" pitchFamily="18" charset="0"/>
              </a:rPr>
              <a:t>CALENDAR OF ACTIVITIES</a:t>
            </a:r>
          </a:p>
        </p:txBody>
      </p:sp>
      <p:grpSp>
        <p:nvGrpSpPr>
          <p:cNvPr id="6" name="Google Shape;80;p16"/>
          <p:cNvGrpSpPr/>
          <p:nvPr/>
        </p:nvGrpSpPr>
        <p:grpSpPr>
          <a:xfrm>
            <a:off x="6243201" y="2597015"/>
            <a:ext cx="1418169" cy="1466057"/>
            <a:chOff x="1298661" y="1653185"/>
            <a:chExt cx="1063314" cy="1063370"/>
          </a:xfrm>
        </p:grpSpPr>
        <p:sp>
          <p:nvSpPr>
            <p:cNvPr id="7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100000">
                  <a:srgbClr val="75DBFF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80;p16"/>
          <p:cNvGrpSpPr/>
          <p:nvPr/>
        </p:nvGrpSpPr>
        <p:grpSpPr>
          <a:xfrm>
            <a:off x="3868633" y="3950403"/>
            <a:ext cx="1475621" cy="1466057"/>
            <a:chOff x="1298661" y="1653185"/>
            <a:chExt cx="1063314" cy="1063370"/>
          </a:xfrm>
        </p:grpSpPr>
        <p:sp>
          <p:nvSpPr>
            <p:cNvPr id="10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48000">
                  <a:srgbClr val="75DBFF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71;p16"/>
          <p:cNvSpPr txBox="1"/>
          <p:nvPr/>
        </p:nvSpPr>
        <p:spPr>
          <a:xfrm>
            <a:off x="3274155" y="1630450"/>
            <a:ext cx="2850603" cy="61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P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r>
              <a:rPr lang="en-PH" sz="2400" b="1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</a:t>
            </a:r>
            <a:r>
              <a:rPr lang="en-P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WEEK OF JANUARY</a:t>
            </a:r>
          </a:p>
        </p:txBody>
      </p:sp>
      <p:sp>
        <p:nvSpPr>
          <p:cNvPr id="17" name="Google Shape;73;p16"/>
          <p:cNvSpPr txBox="1"/>
          <p:nvPr/>
        </p:nvSpPr>
        <p:spPr>
          <a:xfrm>
            <a:off x="3184940" y="2196061"/>
            <a:ext cx="3259728" cy="119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Conduct of Virtual Budget Forum: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National Government Agencies (including SUCs)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Government Corporations</a:t>
            </a:r>
          </a:p>
        </p:txBody>
      </p:sp>
      <p:sp>
        <p:nvSpPr>
          <p:cNvPr id="18" name="Google Shape;76;p16"/>
          <p:cNvSpPr txBox="1"/>
          <p:nvPr/>
        </p:nvSpPr>
        <p:spPr>
          <a:xfrm>
            <a:off x="5840929" y="4523359"/>
            <a:ext cx="2426508" cy="4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FEBRUARY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" name="Google Shape;77;p16"/>
          <p:cNvSpPr txBox="1"/>
          <p:nvPr/>
        </p:nvSpPr>
        <p:spPr>
          <a:xfrm>
            <a:off x="5337713" y="4926219"/>
            <a:ext cx="3831108" cy="139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 charset="0"/>
              </a:rPr>
              <a:t>RDC Consultation with ACO/ARO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 charset="0"/>
              </a:rPr>
              <a:t>Consultations with:    RDC; CSOs, Student Faculty Assoc. and PASUC; Other Stakeholders in the LGUs </a:t>
            </a:r>
          </a:p>
        </p:txBody>
      </p:sp>
      <p:sp>
        <p:nvSpPr>
          <p:cNvPr id="20" name="Google Shape;78;p16"/>
          <p:cNvSpPr txBox="1"/>
          <p:nvPr/>
        </p:nvSpPr>
        <p:spPr>
          <a:xfrm>
            <a:off x="388759" y="4516653"/>
            <a:ext cx="3767113" cy="919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r>
              <a:rPr lang="en" sz="2400" b="1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nd</a:t>
            </a: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 WEEK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JANUARY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1" name="Google Shape;80;p16"/>
          <p:cNvGrpSpPr/>
          <p:nvPr/>
        </p:nvGrpSpPr>
        <p:grpSpPr>
          <a:xfrm>
            <a:off x="1536804" y="2589956"/>
            <a:ext cx="1425440" cy="1435863"/>
            <a:chOff x="1298661" y="1653185"/>
            <a:chExt cx="1063314" cy="1063370"/>
          </a:xfrm>
        </p:grpSpPr>
        <p:sp>
          <p:nvSpPr>
            <p:cNvPr id="22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>
              <a:gsLst>
                <a:gs pos="0">
                  <a:srgbClr val="0099FF"/>
                </a:gs>
                <a:gs pos="100000">
                  <a:srgbClr val="75DBFF"/>
                </a:gs>
              </a:gsLst>
              <a:lin ang="0" scaled="0"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91;p16"/>
          <p:cNvGrpSpPr/>
          <p:nvPr/>
        </p:nvGrpSpPr>
        <p:grpSpPr>
          <a:xfrm>
            <a:off x="466557" y="3399955"/>
            <a:ext cx="10592136" cy="1158629"/>
            <a:chOff x="427675" y="2363506"/>
            <a:chExt cx="8288553" cy="811232"/>
          </a:xfrm>
          <a:gradFill flip="none" rotWithShape="1">
            <a:gsLst>
              <a:gs pos="0">
                <a:schemeClr val="bg1"/>
              </a:gs>
              <a:gs pos="49000">
                <a:srgbClr val="0070C0"/>
              </a:gs>
              <a:gs pos="100000">
                <a:srgbClr val="0099FF"/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25" name="Google Shape;92;p16"/>
            <p:cNvSpPr/>
            <p:nvPr/>
          </p:nvSpPr>
          <p:spPr>
            <a:xfrm>
              <a:off x="427675" y="2430759"/>
              <a:ext cx="8288553" cy="675995"/>
            </a:xfrm>
            <a:custGeom>
              <a:avLst/>
              <a:gdLst/>
              <a:ahLst/>
              <a:cxnLst/>
              <a:rect l="l" t="t" r="r" b="b"/>
              <a:pathLst>
                <a:path w="108188" h="12212" extrusionOk="0">
                  <a:moveTo>
                    <a:pt x="107422" y="9070"/>
                  </a:moveTo>
                  <a:cubicBezTo>
                    <a:pt x="105362" y="8146"/>
                    <a:pt x="103805" y="6799"/>
                    <a:pt x="102155" y="5360"/>
                  </a:cubicBezTo>
                  <a:cubicBezTo>
                    <a:pt x="99118" y="2720"/>
                    <a:pt x="95976" y="0"/>
                    <a:pt x="89705" y="0"/>
                  </a:cubicBezTo>
                  <a:cubicBezTo>
                    <a:pt x="83435" y="0"/>
                    <a:pt x="80293" y="2733"/>
                    <a:pt x="77243" y="5360"/>
                  </a:cubicBezTo>
                  <a:cubicBezTo>
                    <a:pt x="74352" y="7868"/>
                    <a:pt x="71619" y="10231"/>
                    <a:pt x="66088" y="10231"/>
                  </a:cubicBezTo>
                  <a:cubicBezTo>
                    <a:pt x="60556" y="10231"/>
                    <a:pt x="57837" y="7868"/>
                    <a:pt x="54932" y="5360"/>
                  </a:cubicBezTo>
                  <a:cubicBezTo>
                    <a:pt x="51896" y="2720"/>
                    <a:pt x="48754" y="0"/>
                    <a:pt x="42483" y="0"/>
                  </a:cubicBezTo>
                  <a:cubicBezTo>
                    <a:pt x="36212" y="0"/>
                    <a:pt x="33070" y="2720"/>
                    <a:pt x="30034" y="5360"/>
                  </a:cubicBezTo>
                  <a:cubicBezTo>
                    <a:pt x="27143" y="7868"/>
                    <a:pt x="24410" y="10231"/>
                    <a:pt x="18879" y="10231"/>
                  </a:cubicBezTo>
                  <a:cubicBezTo>
                    <a:pt x="13347" y="10231"/>
                    <a:pt x="10614" y="7868"/>
                    <a:pt x="7723" y="5360"/>
                  </a:cubicBezTo>
                  <a:cubicBezTo>
                    <a:pt x="6033" y="3895"/>
                    <a:pt x="4291" y="2390"/>
                    <a:pt x="1967" y="1347"/>
                  </a:cubicBezTo>
                  <a:cubicBezTo>
                    <a:pt x="779" y="845"/>
                    <a:pt x="0" y="2588"/>
                    <a:pt x="1149" y="3142"/>
                  </a:cubicBezTo>
                  <a:cubicBezTo>
                    <a:pt x="3208" y="4066"/>
                    <a:pt x="4766" y="5426"/>
                    <a:pt x="6416" y="6852"/>
                  </a:cubicBezTo>
                  <a:cubicBezTo>
                    <a:pt x="9466" y="9492"/>
                    <a:pt x="12608" y="12212"/>
                    <a:pt x="18879" y="12212"/>
                  </a:cubicBezTo>
                  <a:cubicBezTo>
                    <a:pt x="25149" y="12212"/>
                    <a:pt x="28278" y="9492"/>
                    <a:pt x="31328" y="6852"/>
                  </a:cubicBezTo>
                  <a:cubicBezTo>
                    <a:pt x="34219" y="4344"/>
                    <a:pt x="36952" y="1980"/>
                    <a:pt x="42483" y="1980"/>
                  </a:cubicBezTo>
                  <a:cubicBezTo>
                    <a:pt x="48015" y="1980"/>
                    <a:pt x="50747" y="4344"/>
                    <a:pt x="53639" y="6852"/>
                  </a:cubicBezTo>
                  <a:cubicBezTo>
                    <a:pt x="56675" y="9492"/>
                    <a:pt x="59817" y="12212"/>
                    <a:pt x="66088" y="12212"/>
                  </a:cubicBezTo>
                  <a:cubicBezTo>
                    <a:pt x="72358" y="12212"/>
                    <a:pt x="75500" y="9492"/>
                    <a:pt x="78550" y="6852"/>
                  </a:cubicBezTo>
                  <a:cubicBezTo>
                    <a:pt x="81441" y="4344"/>
                    <a:pt x="84174" y="1980"/>
                    <a:pt x="89705" y="1980"/>
                  </a:cubicBezTo>
                  <a:cubicBezTo>
                    <a:pt x="95237" y="1980"/>
                    <a:pt x="97970" y="4344"/>
                    <a:pt x="100861" y="6852"/>
                  </a:cubicBezTo>
                  <a:cubicBezTo>
                    <a:pt x="102551" y="8317"/>
                    <a:pt x="104293" y="9822"/>
                    <a:pt x="106617" y="10878"/>
                  </a:cubicBezTo>
                  <a:cubicBezTo>
                    <a:pt x="107118" y="11129"/>
                    <a:pt x="107726" y="10905"/>
                    <a:pt x="107950" y="10390"/>
                  </a:cubicBezTo>
                  <a:cubicBezTo>
                    <a:pt x="108188" y="9875"/>
                    <a:pt x="107950" y="9281"/>
                    <a:pt x="107422" y="90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93;p16"/>
            <p:cNvGrpSpPr/>
            <p:nvPr/>
          </p:nvGrpSpPr>
          <p:grpSpPr>
            <a:xfrm>
              <a:off x="1708067" y="2929847"/>
              <a:ext cx="245610" cy="244891"/>
              <a:chOff x="1177442" y="2884512"/>
              <a:chExt cx="245610" cy="244891"/>
            </a:xfrm>
            <a:grpFill/>
          </p:grpSpPr>
          <p:sp>
            <p:nvSpPr>
              <p:cNvPr id="36" name="Google Shape;94;p16"/>
              <p:cNvSpPr/>
              <p:nvPr/>
            </p:nvSpPr>
            <p:spPr>
              <a:xfrm>
                <a:off x="1177442" y="2884512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47" y="4423"/>
                      <a:pt x="4437" y="3433"/>
                      <a:pt x="4437" y="2206"/>
                    </a:cubicBezTo>
                    <a:cubicBezTo>
                      <a:pt x="4437" y="991"/>
                      <a:pt x="3447" y="1"/>
                      <a:pt x="22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5;p16"/>
              <p:cNvSpPr/>
              <p:nvPr/>
            </p:nvSpPr>
            <p:spPr>
              <a:xfrm>
                <a:off x="1234458" y="2940809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9"/>
                    </a:moveTo>
                    <a:cubicBezTo>
                      <a:pt x="2377" y="1849"/>
                      <a:pt x="1849" y="2377"/>
                      <a:pt x="1189" y="2377"/>
                    </a:cubicBezTo>
                    <a:cubicBezTo>
                      <a:pt x="529" y="2377"/>
                      <a:pt x="1" y="1849"/>
                      <a:pt x="1" y="1189"/>
                    </a:cubicBezTo>
                    <a:cubicBezTo>
                      <a:pt x="1" y="529"/>
                      <a:pt x="529" y="0"/>
                      <a:pt x="1189" y="0"/>
                    </a:cubicBezTo>
                    <a:cubicBezTo>
                      <a:pt x="1849" y="0"/>
                      <a:pt x="2377" y="529"/>
                      <a:pt x="2377" y="11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96;p16"/>
            <p:cNvGrpSpPr/>
            <p:nvPr/>
          </p:nvGrpSpPr>
          <p:grpSpPr>
            <a:xfrm>
              <a:off x="3551407" y="2363506"/>
              <a:ext cx="245610" cy="244891"/>
              <a:chOff x="3804994" y="2454571"/>
              <a:chExt cx="245610" cy="244891"/>
            </a:xfrm>
            <a:grpFill/>
          </p:grpSpPr>
          <p:sp>
            <p:nvSpPr>
              <p:cNvPr id="34" name="Google Shape;97;p16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8;p16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99;p16"/>
            <p:cNvGrpSpPr/>
            <p:nvPr/>
          </p:nvGrpSpPr>
          <p:grpSpPr>
            <a:xfrm>
              <a:off x="5394746" y="2929847"/>
              <a:ext cx="244891" cy="244891"/>
              <a:chOff x="5112380" y="3020912"/>
              <a:chExt cx="244891" cy="244891"/>
            </a:xfrm>
            <a:grpFill/>
          </p:grpSpPr>
          <p:sp>
            <p:nvSpPr>
              <p:cNvPr id="32" name="Google Shape;100;p16"/>
              <p:cNvSpPr/>
              <p:nvPr/>
            </p:nvSpPr>
            <p:spPr>
              <a:xfrm>
                <a:off x="5112380" y="3020912"/>
                <a:ext cx="244891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4424" extrusionOk="0">
                    <a:moveTo>
                      <a:pt x="2218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8" y="4423"/>
                    </a:cubicBezTo>
                    <a:cubicBezTo>
                      <a:pt x="3433" y="4423"/>
                      <a:pt x="4423" y="3433"/>
                      <a:pt x="4423" y="2206"/>
                    </a:cubicBezTo>
                    <a:cubicBezTo>
                      <a:pt x="4423" y="991"/>
                      <a:pt x="3433" y="1"/>
                      <a:pt x="22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1;p16"/>
              <p:cNvSpPr/>
              <p:nvPr/>
            </p:nvSpPr>
            <p:spPr>
              <a:xfrm>
                <a:off x="5169396" y="3077209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9"/>
                    </a:moveTo>
                    <a:cubicBezTo>
                      <a:pt x="2363" y="1849"/>
                      <a:pt x="1835" y="2377"/>
                      <a:pt x="1188" y="2377"/>
                    </a:cubicBezTo>
                    <a:cubicBezTo>
                      <a:pt x="528" y="2377"/>
                      <a:pt x="0" y="1849"/>
                      <a:pt x="0" y="1189"/>
                    </a:cubicBezTo>
                    <a:cubicBezTo>
                      <a:pt x="0" y="529"/>
                      <a:pt x="528" y="0"/>
                      <a:pt x="1188" y="0"/>
                    </a:cubicBezTo>
                    <a:cubicBezTo>
                      <a:pt x="1835" y="0"/>
                      <a:pt x="2363" y="529"/>
                      <a:pt x="2363" y="11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02;p16"/>
            <p:cNvGrpSpPr/>
            <p:nvPr/>
          </p:nvGrpSpPr>
          <p:grpSpPr>
            <a:xfrm>
              <a:off x="7237366" y="2363506"/>
              <a:ext cx="244835" cy="244891"/>
              <a:chOff x="7723466" y="2521821"/>
              <a:chExt cx="244835" cy="244891"/>
            </a:xfrm>
            <a:grpFill/>
          </p:grpSpPr>
          <p:sp>
            <p:nvSpPr>
              <p:cNvPr id="30" name="Google Shape;103;p16"/>
              <p:cNvSpPr/>
              <p:nvPr/>
            </p:nvSpPr>
            <p:spPr>
              <a:xfrm>
                <a:off x="7723466" y="2521821"/>
                <a:ext cx="244835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4424" extrusionOk="0">
                    <a:moveTo>
                      <a:pt x="2205" y="1"/>
                    </a:moveTo>
                    <a:cubicBezTo>
                      <a:pt x="990" y="1"/>
                      <a:pt x="0" y="991"/>
                      <a:pt x="0" y="2205"/>
                    </a:cubicBezTo>
                    <a:cubicBezTo>
                      <a:pt x="0" y="3433"/>
                      <a:pt x="990" y="4423"/>
                      <a:pt x="2205" y="4423"/>
                    </a:cubicBezTo>
                    <a:cubicBezTo>
                      <a:pt x="3433" y="4423"/>
                      <a:pt x="4423" y="3433"/>
                      <a:pt x="4423" y="2205"/>
                    </a:cubicBezTo>
                    <a:cubicBezTo>
                      <a:pt x="4423" y="991"/>
                      <a:pt x="3433" y="1"/>
                      <a:pt x="2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4;p16"/>
              <p:cNvSpPr/>
              <p:nvPr/>
            </p:nvSpPr>
            <p:spPr>
              <a:xfrm>
                <a:off x="7780482" y="2578118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8"/>
                    </a:moveTo>
                    <a:cubicBezTo>
                      <a:pt x="2363" y="1848"/>
                      <a:pt x="1835" y="2376"/>
                      <a:pt x="1175" y="2376"/>
                    </a:cubicBezTo>
                    <a:cubicBezTo>
                      <a:pt x="528" y="2376"/>
                      <a:pt x="0" y="1848"/>
                      <a:pt x="0" y="1188"/>
                    </a:cubicBezTo>
                    <a:cubicBezTo>
                      <a:pt x="0" y="528"/>
                      <a:pt x="528" y="0"/>
                      <a:pt x="1175" y="0"/>
                    </a:cubicBezTo>
                    <a:cubicBezTo>
                      <a:pt x="1835" y="0"/>
                      <a:pt x="2363" y="528"/>
                      <a:pt x="2363" y="11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150;p17"/>
          <p:cNvGrpSpPr/>
          <p:nvPr/>
        </p:nvGrpSpPr>
        <p:grpSpPr>
          <a:xfrm>
            <a:off x="1919665" y="2993686"/>
            <a:ext cx="705579" cy="672717"/>
            <a:chOff x="-60988625" y="2310475"/>
            <a:chExt cx="316650" cy="311150"/>
          </a:xfrm>
          <a:solidFill>
            <a:schemeClr val="tx1"/>
          </a:solidFill>
        </p:grpSpPr>
        <p:sp>
          <p:nvSpPr>
            <p:cNvPr id="39" name="Google Shape;151;p17"/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2;p17"/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3;p17"/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4;p17"/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5;p17"/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6;p17"/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581;p23"/>
          <p:cNvSpPr/>
          <p:nvPr/>
        </p:nvSpPr>
        <p:spPr>
          <a:xfrm>
            <a:off x="4272013" y="4297055"/>
            <a:ext cx="691241" cy="837745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593;p23"/>
          <p:cNvGrpSpPr/>
          <p:nvPr/>
        </p:nvGrpSpPr>
        <p:grpSpPr>
          <a:xfrm>
            <a:off x="6520378" y="2825843"/>
            <a:ext cx="851811" cy="895299"/>
            <a:chOff x="6524150" y="1938725"/>
            <a:chExt cx="297725" cy="276625"/>
          </a:xfrm>
          <a:solidFill>
            <a:schemeClr val="tx1"/>
          </a:solidFill>
        </p:grpSpPr>
        <p:sp>
          <p:nvSpPr>
            <p:cNvPr id="47" name="Google Shape;594;p23"/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95;p23"/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96;p23"/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97;p23"/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79;p16"/>
          <p:cNvSpPr txBox="1"/>
          <p:nvPr/>
        </p:nvSpPr>
        <p:spPr>
          <a:xfrm>
            <a:off x="1116118" y="5311737"/>
            <a:ext cx="2265850" cy="110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Issuance of National Budget Memorandum for the Budget Call</a:t>
            </a:r>
            <a:endParaRPr sz="16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52" name="Google Shape;80;p16"/>
          <p:cNvGrpSpPr/>
          <p:nvPr/>
        </p:nvGrpSpPr>
        <p:grpSpPr>
          <a:xfrm>
            <a:off x="8551556" y="3940408"/>
            <a:ext cx="1453116" cy="1435015"/>
            <a:chOff x="1298661" y="1653185"/>
            <a:chExt cx="1063314" cy="1063370"/>
          </a:xfrm>
        </p:grpSpPr>
        <p:sp>
          <p:nvSpPr>
            <p:cNvPr id="53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48000">
                  <a:srgbClr val="75DBFF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5" name="Picture 2" descr="Encoding - Free computer ico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7AD1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23" y="4208822"/>
            <a:ext cx="859832" cy="8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Google Shape;74;p16"/>
          <p:cNvSpPr txBox="1"/>
          <p:nvPr/>
        </p:nvSpPr>
        <p:spPr>
          <a:xfrm>
            <a:off x="7620108" y="1643541"/>
            <a:ext cx="3988281" cy="47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FEBRUARY 1 – APRIL 15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7" name="Google Shape;75;p16"/>
          <p:cNvSpPr txBox="1"/>
          <p:nvPr/>
        </p:nvSpPr>
        <p:spPr>
          <a:xfrm>
            <a:off x="7735692" y="2019297"/>
            <a:ext cx="3925445" cy="138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1600" dirty="0">
                <a:latin typeface="Fira Sans Extra Condensed" panose="020B0604020202020204" charset="0"/>
              </a:rPr>
              <a:t>Encoding and submission (thru OSBPS v2.0) of:   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 charset="0"/>
              </a:rPr>
              <a:t>FY 2021 Actual Obligations;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 charset="0"/>
              </a:rPr>
              <a:t>FY 2021-2025 Revenue Program;   and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 charset="0"/>
              </a:rPr>
              <a:t>Requirements for Compulsory Retirees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099921"/>
            <a:ext cx="12192000" cy="8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E79655-719F-4242-909A-6869ADD16A36}"/>
              </a:ext>
            </a:extLst>
          </p:cNvPr>
          <p:cNvSpPr/>
          <p:nvPr/>
        </p:nvSpPr>
        <p:spPr>
          <a:xfrm>
            <a:off x="0" y="9526"/>
            <a:ext cx="12192000" cy="1420238"/>
          </a:xfrm>
          <a:prstGeom prst="rect">
            <a:avLst/>
          </a:prstGeom>
          <a:solidFill>
            <a:srgbClr val="23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35EBC-83E4-4D1F-9B5C-03E7C0C58171}"/>
              </a:ext>
            </a:extLst>
          </p:cNvPr>
          <p:cNvSpPr txBox="1"/>
          <p:nvPr/>
        </p:nvSpPr>
        <p:spPr bwMode="auto">
          <a:xfrm>
            <a:off x="722134" y="356177"/>
            <a:ext cx="6415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Lato Black" panose="020F0502020204030203" pitchFamily="34" charset="0"/>
                <a:cs typeface="Times New Roman" panose="02020603050405020304" pitchFamily="18" charset="0"/>
              </a:rPr>
              <a:t>CALENDAR OF ACTIVITIES</a:t>
            </a:r>
          </a:p>
        </p:txBody>
      </p:sp>
      <p:grpSp>
        <p:nvGrpSpPr>
          <p:cNvPr id="6" name="Google Shape;80;p16"/>
          <p:cNvGrpSpPr/>
          <p:nvPr/>
        </p:nvGrpSpPr>
        <p:grpSpPr>
          <a:xfrm>
            <a:off x="6300351" y="2597015"/>
            <a:ext cx="1418169" cy="1466057"/>
            <a:chOff x="1298661" y="1653185"/>
            <a:chExt cx="1063314" cy="1063370"/>
          </a:xfrm>
        </p:grpSpPr>
        <p:sp>
          <p:nvSpPr>
            <p:cNvPr id="7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100000">
                  <a:srgbClr val="75DBFF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80;p16"/>
          <p:cNvGrpSpPr/>
          <p:nvPr/>
        </p:nvGrpSpPr>
        <p:grpSpPr>
          <a:xfrm>
            <a:off x="3860676" y="3982642"/>
            <a:ext cx="1475621" cy="1466057"/>
            <a:chOff x="1298661" y="1653185"/>
            <a:chExt cx="1063314" cy="1063370"/>
          </a:xfrm>
        </p:grpSpPr>
        <p:sp>
          <p:nvSpPr>
            <p:cNvPr id="10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48000">
                  <a:srgbClr val="75DBFF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80;p16"/>
          <p:cNvGrpSpPr/>
          <p:nvPr/>
        </p:nvGrpSpPr>
        <p:grpSpPr>
          <a:xfrm>
            <a:off x="1536804" y="2589956"/>
            <a:ext cx="1425440" cy="1435863"/>
            <a:chOff x="1298661" y="1653185"/>
            <a:chExt cx="1063314" cy="1063370"/>
          </a:xfrm>
        </p:grpSpPr>
        <p:sp>
          <p:nvSpPr>
            <p:cNvPr id="22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>
              <a:gsLst>
                <a:gs pos="0">
                  <a:srgbClr val="0099FF"/>
                </a:gs>
                <a:gs pos="100000">
                  <a:srgbClr val="75DBFF"/>
                </a:gs>
              </a:gsLst>
              <a:lin ang="0" scaled="0"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91;p16"/>
          <p:cNvGrpSpPr/>
          <p:nvPr/>
        </p:nvGrpSpPr>
        <p:grpSpPr>
          <a:xfrm>
            <a:off x="466557" y="3399955"/>
            <a:ext cx="10592136" cy="1158629"/>
            <a:chOff x="427675" y="2363506"/>
            <a:chExt cx="8288553" cy="811232"/>
          </a:xfrm>
          <a:gradFill flip="none" rotWithShape="1">
            <a:gsLst>
              <a:gs pos="0">
                <a:schemeClr val="bg1"/>
              </a:gs>
              <a:gs pos="49000">
                <a:srgbClr val="0070C0"/>
              </a:gs>
              <a:gs pos="100000">
                <a:srgbClr val="0099FF"/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25" name="Google Shape;92;p16"/>
            <p:cNvSpPr/>
            <p:nvPr/>
          </p:nvSpPr>
          <p:spPr>
            <a:xfrm>
              <a:off x="427675" y="2430759"/>
              <a:ext cx="8288553" cy="675995"/>
            </a:xfrm>
            <a:custGeom>
              <a:avLst/>
              <a:gdLst/>
              <a:ahLst/>
              <a:cxnLst/>
              <a:rect l="l" t="t" r="r" b="b"/>
              <a:pathLst>
                <a:path w="108188" h="12212" extrusionOk="0">
                  <a:moveTo>
                    <a:pt x="107422" y="9070"/>
                  </a:moveTo>
                  <a:cubicBezTo>
                    <a:pt x="105362" y="8146"/>
                    <a:pt x="103805" y="6799"/>
                    <a:pt x="102155" y="5360"/>
                  </a:cubicBezTo>
                  <a:cubicBezTo>
                    <a:pt x="99118" y="2720"/>
                    <a:pt x="95976" y="0"/>
                    <a:pt x="89705" y="0"/>
                  </a:cubicBezTo>
                  <a:cubicBezTo>
                    <a:pt x="83435" y="0"/>
                    <a:pt x="80293" y="2733"/>
                    <a:pt x="77243" y="5360"/>
                  </a:cubicBezTo>
                  <a:cubicBezTo>
                    <a:pt x="74352" y="7868"/>
                    <a:pt x="71619" y="10231"/>
                    <a:pt x="66088" y="10231"/>
                  </a:cubicBezTo>
                  <a:cubicBezTo>
                    <a:pt x="60556" y="10231"/>
                    <a:pt x="57837" y="7868"/>
                    <a:pt x="54932" y="5360"/>
                  </a:cubicBezTo>
                  <a:cubicBezTo>
                    <a:pt x="51896" y="2720"/>
                    <a:pt x="48754" y="0"/>
                    <a:pt x="42483" y="0"/>
                  </a:cubicBezTo>
                  <a:cubicBezTo>
                    <a:pt x="36212" y="0"/>
                    <a:pt x="33070" y="2720"/>
                    <a:pt x="30034" y="5360"/>
                  </a:cubicBezTo>
                  <a:cubicBezTo>
                    <a:pt x="27143" y="7868"/>
                    <a:pt x="24410" y="10231"/>
                    <a:pt x="18879" y="10231"/>
                  </a:cubicBezTo>
                  <a:cubicBezTo>
                    <a:pt x="13347" y="10231"/>
                    <a:pt x="10614" y="7868"/>
                    <a:pt x="7723" y="5360"/>
                  </a:cubicBezTo>
                  <a:cubicBezTo>
                    <a:pt x="6033" y="3895"/>
                    <a:pt x="4291" y="2390"/>
                    <a:pt x="1967" y="1347"/>
                  </a:cubicBezTo>
                  <a:cubicBezTo>
                    <a:pt x="779" y="845"/>
                    <a:pt x="0" y="2588"/>
                    <a:pt x="1149" y="3142"/>
                  </a:cubicBezTo>
                  <a:cubicBezTo>
                    <a:pt x="3208" y="4066"/>
                    <a:pt x="4766" y="5426"/>
                    <a:pt x="6416" y="6852"/>
                  </a:cubicBezTo>
                  <a:cubicBezTo>
                    <a:pt x="9466" y="9492"/>
                    <a:pt x="12608" y="12212"/>
                    <a:pt x="18879" y="12212"/>
                  </a:cubicBezTo>
                  <a:cubicBezTo>
                    <a:pt x="25149" y="12212"/>
                    <a:pt x="28278" y="9492"/>
                    <a:pt x="31328" y="6852"/>
                  </a:cubicBezTo>
                  <a:cubicBezTo>
                    <a:pt x="34219" y="4344"/>
                    <a:pt x="36952" y="1980"/>
                    <a:pt x="42483" y="1980"/>
                  </a:cubicBezTo>
                  <a:cubicBezTo>
                    <a:pt x="48015" y="1980"/>
                    <a:pt x="50747" y="4344"/>
                    <a:pt x="53639" y="6852"/>
                  </a:cubicBezTo>
                  <a:cubicBezTo>
                    <a:pt x="56675" y="9492"/>
                    <a:pt x="59817" y="12212"/>
                    <a:pt x="66088" y="12212"/>
                  </a:cubicBezTo>
                  <a:cubicBezTo>
                    <a:pt x="72358" y="12212"/>
                    <a:pt x="75500" y="9492"/>
                    <a:pt x="78550" y="6852"/>
                  </a:cubicBezTo>
                  <a:cubicBezTo>
                    <a:pt x="81441" y="4344"/>
                    <a:pt x="84174" y="1980"/>
                    <a:pt x="89705" y="1980"/>
                  </a:cubicBezTo>
                  <a:cubicBezTo>
                    <a:pt x="95237" y="1980"/>
                    <a:pt x="97970" y="4344"/>
                    <a:pt x="100861" y="6852"/>
                  </a:cubicBezTo>
                  <a:cubicBezTo>
                    <a:pt x="102551" y="8317"/>
                    <a:pt x="104293" y="9822"/>
                    <a:pt x="106617" y="10878"/>
                  </a:cubicBezTo>
                  <a:cubicBezTo>
                    <a:pt x="107118" y="11129"/>
                    <a:pt x="107726" y="10905"/>
                    <a:pt x="107950" y="10390"/>
                  </a:cubicBezTo>
                  <a:cubicBezTo>
                    <a:pt x="108188" y="9875"/>
                    <a:pt x="107950" y="9281"/>
                    <a:pt x="107422" y="90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93;p16"/>
            <p:cNvGrpSpPr/>
            <p:nvPr/>
          </p:nvGrpSpPr>
          <p:grpSpPr>
            <a:xfrm>
              <a:off x="1708067" y="2929847"/>
              <a:ext cx="245610" cy="244891"/>
              <a:chOff x="1177442" y="2884512"/>
              <a:chExt cx="245610" cy="244891"/>
            </a:xfrm>
            <a:grpFill/>
          </p:grpSpPr>
          <p:sp>
            <p:nvSpPr>
              <p:cNvPr id="36" name="Google Shape;94;p16"/>
              <p:cNvSpPr/>
              <p:nvPr/>
            </p:nvSpPr>
            <p:spPr>
              <a:xfrm>
                <a:off x="1177442" y="2884512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47" y="4423"/>
                      <a:pt x="4437" y="3433"/>
                      <a:pt x="4437" y="2206"/>
                    </a:cubicBezTo>
                    <a:cubicBezTo>
                      <a:pt x="4437" y="991"/>
                      <a:pt x="3447" y="1"/>
                      <a:pt x="22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5;p16"/>
              <p:cNvSpPr/>
              <p:nvPr/>
            </p:nvSpPr>
            <p:spPr>
              <a:xfrm>
                <a:off x="1234458" y="2940809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9"/>
                    </a:moveTo>
                    <a:cubicBezTo>
                      <a:pt x="2377" y="1849"/>
                      <a:pt x="1849" y="2377"/>
                      <a:pt x="1189" y="2377"/>
                    </a:cubicBezTo>
                    <a:cubicBezTo>
                      <a:pt x="529" y="2377"/>
                      <a:pt x="1" y="1849"/>
                      <a:pt x="1" y="1189"/>
                    </a:cubicBezTo>
                    <a:cubicBezTo>
                      <a:pt x="1" y="529"/>
                      <a:pt x="529" y="0"/>
                      <a:pt x="1189" y="0"/>
                    </a:cubicBezTo>
                    <a:cubicBezTo>
                      <a:pt x="1849" y="0"/>
                      <a:pt x="2377" y="529"/>
                      <a:pt x="2377" y="11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96;p16"/>
            <p:cNvGrpSpPr/>
            <p:nvPr/>
          </p:nvGrpSpPr>
          <p:grpSpPr>
            <a:xfrm>
              <a:off x="3551407" y="2363506"/>
              <a:ext cx="245610" cy="244891"/>
              <a:chOff x="3804994" y="2454571"/>
              <a:chExt cx="245610" cy="244891"/>
            </a:xfrm>
            <a:grpFill/>
          </p:grpSpPr>
          <p:sp>
            <p:nvSpPr>
              <p:cNvPr id="34" name="Google Shape;97;p16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8;p16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99;p16"/>
            <p:cNvGrpSpPr/>
            <p:nvPr/>
          </p:nvGrpSpPr>
          <p:grpSpPr>
            <a:xfrm>
              <a:off x="5394746" y="2929847"/>
              <a:ext cx="244891" cy="244891"/>
              <a:chOff x="5112380" y="3020912"/>
              <a:chExt cx="244891" cy="244891"/>
            </a:xfrm>
            <a:grpFill/>
          </p:grpSpPr>
          <p:sp>
            <p:nvSpPr>
              <p:cNvPr id="32" name="Google Shape;100;p16"/>
              <p:cNvSpPr/>
              <p:nvPr/>
            </p:nvSpPr>
            <p:spPr>
              <a:xfrm>
                <a:off x="5112380" y="3020912"/>
                <a:ext cx="244891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4424" extrusionOk="0">
                    <a:moveTo>
                      <a:pt x="2218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8" y="4423"/>
                    </a:cubicBezTo>
                    <a:cubicBezTo>
                      <a:pt x="3433" y="4423"/>
                      <a:pt x="4423" y="3433"/>
                      <a:pt x="4423" y="2206"/>
                    </a:cubicBezTo>
                    <a:cubicBezTo>
                      <a:pt x="4423" y="991"/>
                      <a:pt x="3433" y="1"/>
                      <a:pt x="22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1;p16"/>
              <p:cNvSpPr/>
              <p:nvPr/>
            </p:nvSpPr>
            <p:spPr>
              <a:xfrm>
                <a:off x="5169396" y="3077209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9"/>
                    </a:moveTo>
                    <a:cubicBezTo>
                      <a:pt x="2363" y="1849"/>
                      <a:pt x="1835" y="2377"/>
                      <a:pt x="1188" y="2377"/>
                    </a:cubicBezTo>
                    <a:cubicBezTo>
                      <a:pt x="528" y="2377"/>
                      <a:pt x="0" y="1849"/>
                      <a:pt x="0" y="1189"/>
                    </a:cubicBezTo>
                    <a:cubicBezTo>
                      <a:pt x="0" y="529"/>
                      <a:pt x="528" y="0"/>
                      <a:pt x="1188" y="0"/>
                    </a:cubicBezTo>
                    <a:cubicBezTo>
                      <a:pt x="1835" y="0"/>
                      <a:pt x="2363" y="529"/>
                      <a:pt x="2363" y="11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02;p16"/>
            <p:cNvGrpSpPr/>
            <p:nvPr/>
          </p:nvGrpSpPr>
          <p:grpSpPr>
            <a:xfrm>
              <a:off x="7237366" y="2363506"/>
              <a:ext cx="244835" cy="244891"/>
              <a:chOff x="7723466" y="2521821"/>
              <a:chExt cx="244835" cy="244891"/>
            </a:xfrm>
            <a:grpFill/>
          </p:grpSpPr>
          <p:sp>
            <p:nvSpPr>
              <p:cNvPr id="30" name="Google Shape;103;p16"/>
              <p:cNvSpPr/>
              <p:nvPr/>
            </p:nvSpPr>
            <p:spPr>
              <a:xfrm>
                <a:off x="7723466" y="2521821"/>
                <a:ext cx="244835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4424" extrusionOk="0">
                    <a:moveTo>
                      <a:pt x="2205" y="1"/>
                    </a:moveTo>
                    <a:cubicBezTo>
                      <a:pt x="990" y="1"/>
                      <a:pt x="0" y="991"/>
                      <a:pt x="0" y="2205"/>
                    </a:cubicBezTo>
                    <a:cubicBezTo>
                      <a:pt x="0" y="3433"/>
                      <a:pt x="990" y="4423"/>
                      <a:pt x="2205" y="4423"/>
                    </a:cubicBezTo>
                    <a:cubicBezTo>
                      <a:pt x="3433" y="4423"/>
                      <a:pt x="4423" y="3433"/>
                      <a:pt x="4423" y="2205"/>
                    </a:cubicBezTo>
                    <a:cubicBezTo>
                      <a:pt x="4423" y="991"/>
                      <a:pt x="3433" y="1"/>
                      <a:pt x="2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4;p16"/>
              <p:cNvSpPr/>
              <p:nvPr/>
            </p:nvSpPr>
            <p:spPr>
              <a:xfrm>
                <a:off x="7780482" y="2578118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8"/>
                    </a:moveTo>
                    <a:cubicBezTo>
                      <a:pt x="2363" y="1848"/>
                      <a:pt x="1835" y="2376"/>
                      <a:pt x="1175" y="2376"/>
                    </a:cubicBezTo>
                    <a:cubicBezTo>
                      <a:pt x="528" y="2376"/>
                      <a:pt x="0" y="1848"/>
                      <a:pt x="0" y="1188"/>
                    </a:cubicBezTo>
                    <a:cubicBezTo>
                      <a:pt x="0" y="528"/>
                      <a:pt x="528" y="0"/>
                      <a:pt x="1175" y="0"/>
                    </a:cubicBezTo>
                    <a:cubicBezTo>
                      <a:pt x="1835" y="0"/>
                      <a:pt x="2363" y="528"/>
                      <a:pt x="2363" y="11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" name="Google Shape;80;p16"/>
          <p:cNvGrpSpPr/>
          <p:nvPr/>
        </p:nvGrpSpPr>
        <p:grpSpPr>
          <a:xfrm>
            <a:off x="8551556" y="3940408"/>
            <a:ext cx="1453116" cy="1435015"/>
            <a:chOff x="1298661" y="1653185"/>
            <a:chExt cx="1063314" cy="1063370"/>
          </a:xfrm>
        </p:grpSpPr>
        <p:sp>
          <p:nvSpPr>
            <p:cNvPr id="53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48000">
                  <a:srgbClr val="75DBFF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Picture 2" descr="Free Opened Book Icon, Symbol. PNG, SVG Download.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70" y="2778046"/>
            <a:ext cx="951605" cy="9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" name="Google Shape;536;p22"/>
          <p:cNvGrpSpPr/>
          <p:nvPr/>
        </p:nvGrpSpPr>
        <p:grpSpPr>
          <a:xfrm>
            <a:off x="4098969" y="4334400"/>
            <a:ext cx="1015956" cy="732900"/>
            <a:chOff x="3962775" y="1990700"/>
            <a:chExt cx="296975" cy="224500"/>
          </a:xfrm>
          <a:solidFill>
            <a:schemeClr val="tx1"/>
          </a:solidFill>
        </p:grpSpPr>
        <p:sp>
          <p:nvSpPr>
            <p:cNvPr id="60" name="Google Shape;537;p22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8;p22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9;p22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40;p22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1037;p31"/>
          <p:cNvGrpSpPr/>
          <p:nvPr/>
        </p:nvGrpSpPr>
        <p:grpSpPr>
          <a:xfrm>
            <a:off x="6631605" y="2984995"/>
            <a:ext cx="759795" cy="763706"/>
            <a:chOff x="-65129950" y="2646800"/>
            <a:chExt cx="311125" cy="317425"/>
          </a:xfrm>
          <a:solidFill>
            <a:schemeClr val="tx1"/>
          </a:solidFill>
        </p:grpSpPr>
        <p:sp>
          <p:nvSpPr>
            <p:cNvPr id="65" name="Google Shape;1038;p31"/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39;p31"/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555;p38"/>
          <p:cNvGrpSpPr/>
          <p:nvPr/>
        </p:nvGrpSpPr>
        <p:grpSpPr>
          <a:xfrm>
            <a:off x="8902648" y="4322276"/>
            <a:ext cx="755701" cy="819073"/>
            <a:chOff x="-64764500" y="2280550"/>
            <a:chExt cx="316650" cy="319800"/>
          </a:xfrm>
          <a:solidFill>
            <a:schemeClr val="tx1"/>
          </a:solidFill>
        </p:grpSpPr>
        <p:sp>
          <p:nvSpPr>
            <p:cNvPr id="68" name="Google Shape;1556;p38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57;p38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1;p16"/>
          <p:cNvSpPr txBox="1"/>
          <p:nvPr/>
        </p:nvSpPr>
        <p:spPr>
          <a:xfrm>
            <a:off x="3172686" y="1655198"/>
            <a:ext cx="2850603" cy="21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P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APRIL - MAY</a:t>
            </a:r>
          </a:p>
        </p:txBody>
      </p:sp>
      <p:sp>
        <p:nvSpPr>
          <p:cNvPr id="71" name="Google Shape;73;p16"/>
          <p:cNvSpPr txBox="1"/>
          <p:nvPr/>
        </p:nvSpPr>
        <p:spPr>
          <a:xfrm>
            <a:off x="2880986" y="2585543"/>
            <a:ext cx="3481862" cy="1197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Technical Budget Hearings for Tier 2 (New Spending) Proposals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 charset="0"/>
              </a:rPr>
              <a:t>Encoding thru OSBPS v2.0 of FY 2023 Budget Proposals</a:t>
            </a:r>
          </a:p>
          <a:p>
            <a:pPr marL="177800" lvl="0" indent="-177800">
              <a:buFont typeface="Wingdings" panose="05000000000000000000" pitchFamily="2" charset="2"/>
              <a:buChar char="ü"/>
            </a:pPr>
            <a:r>
              <a:rPr lang="en-PH" sz="1600" dirty="0">
                <a:latin typeface="Fira Sans Extra Condensed" panose="020B0604020202020204" charset="0"/>
              </a:rPr>
              <a:t>DBM Evaluation of Agency Budget Proposals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" sz="16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" name="Google Shape;74;p16"/>
          <p:cNvSpPr txBox="1"/>
          <p:nvPr/>
        </p:nvSpPr>
        <p:spPr>
          <a:xfrm>
            <a:off x="7753478" y="2513992"/>
            <a:ext cx="3160200" cy="32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MAY 23 – JUNE 9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" name="Google Shape;75;p16"/>
          <p:cNvSpPr txBox="1"/>
          <p:nvPr/>
        </p:nvSpPr>
        <p:spPr>
          <a:xfrm>
            <a:off x="7933733" y="2752476"/>
            <a:ext cx="3449232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dirty="0">
                <a:latin typeface="Fira Sans Extra Condensed" panose="020B0604020202020204" charset="0"/>
              </a:rPr>
              <a:t>Conduct of ERB Hearings</a:t>
            </a:r>
          </a:p>
        </p:txBody>
      </p:sp>
      <p:sp>
        <p:nvSpPr>
          <p:cNvPr id="74" name="Google Shape;76;p16"/>
          <p:cNvSpPr txBox="1"/>
          <p:nvPr/>
        </p:nvSpPr>
        <p:spPr>
          <a:xfrm>
            <a:off x="6073391" y="4762347"/>
            <a:ext cx="1773900" cy="1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MAY 31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" name="Google Shape;77;p16"/>
          <p:cNvSpPr txBox="1"/>
          <p:nvPr/>
        </p:nvSpPr>
        <p:spPr>
          <a:xfrm>
            <a:off x="5285930" y="5018449"/>
            <a:ext cx="3446053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PH" sz="1600" dirty="0">
                <a:latin typeface="Fira Sans Extra Condensed" panose="020B0604020202020204" charset="0"/>
              </a:rPr>
              <a:t>Deadline of Submission thru OSBPS v2.0 of FY 2023 Budget Proposals (Tiers 1 and 2)</a:t>
            </a:r>
          </a:p>
        </p:txBody>
      </p:sp>
      <p:sp>
        <p:nvSpPr>
          <p:cNvPr id="76" name="Google Shape;78;p16"/>
          <p:cNvSpPr txBox="1"/>
          <p:nvPr/>
        </p:nvSpPr>
        <p:spPr>
          <a:xfrm>
            <a:off x="941156" y="4735233"/>
            <a:ext cx="2641453" cy="24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APRIL 30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" name="Google Shape;79;p16"/>
          <p:cNvSpPr txBox="1"/>
          <p:nvPr/>
        </p:nvSpPr>
        <p:spPr>
          <a:xfrm>
            <a:off x="816478" y="5035449"/>
            <a:ext cx="278952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Issuance of National Budget Memorandum for the Budget Priorities Framework</a:t>
            </a:r>
            <a:endParaRPr sz="16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099921"/>
            <a:ext cx="12192000" cy="8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E79655-719F-4242-909A-6869ADD16A36}"/>
              </a:ext>
            </a:extLst>
          </p:cNvPr>
          <p:cNvSpPr/>
          <p:nvPr/>
        </p:nvSpPr>
        <p:spPr>
          <a:xfrm>
            <a:off x="0" y="9526"/>
            <a:ext cx="12192000" cy="1420238"/>
          </a:xfrm>
          <a:prstGeom prst="rect">
            <a:avLst/>
          </a:prstGeom>
          <a:solidFill>
            <a:srgbClr val="23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35EBC-83E4-4D1F-9B5C-03E7C0C58171}"/>
              </a:ext>
            </a:extLst>
          </p:cNvPr>
          <p:cNvSpPr txBox="1"/>
          <p:nvPr/>
        </p:nvSpPr>
        <p:spPr bwMode="auto">
          <a:xfrm>
            <a:off x="722134" y="356177"/>
            <a:ext cx="6415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Lato Black" panose="020F0502020204030203" pitchFamily="34" charset="0"/>
                <a:cs typeface="Times New Roman" panose="02020603050405020304" pitchFamily="18" charset="0"/>
              </a:rPr>
              <a:t>CALENDAR OF ACTIVITIES</a:t>
            </a:r>
          </a:p>
        </p:txBody>
      </p:sp>
      <p:grpSp>
        <p:nvGrpSpPr>
          <p:cNvPr id="6" name="Google Shape;80;p16"/>
          <p:cNvGrpSpPr/>
          <p:nvPr/>
        </p:nvGrpSpPr>
        <p:grpSpPr>
          <a:xfrm>
            <a:off x="6243201" y="2568440"/>
            <a:ext cx="1418169" cy="1466057"/>
            <a:chOff x="1298661" y="1653185"/>
            <a:chExt cx="1063314" cy="1063370"/>
          </a:xfrm>
        </p:grpSpPr>
        <p:sp>
          <p:nvSpPr>
            <p:cNvPr id="7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100000">
                  <a:srgbClr val="75DBFF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80;p16"/>
          <p:cNvGrpSpPr/>
          <p:nvPr/>
        </p:nvGrpSpPr>
        <p:grpSpPr>
          <a:xfrm>
            <a:off x="3860676" y="3982642"/>
            <a:ext cx="1475621" cy="1466057"/>
            <a:chOff x="1298661" y="1653185"/>
            <a:chExt cx="1063314" cy="1063370"/>
          </a:xfrm>
        </p:grpSpPr>
        <p:sp>
          <p:nvSpPr>
            <p:cNvPr id="10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48000">
                  <a:srgbClr val="75DBFF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80;p16"/>
          <p:cNvGrpSpPr/>
          <p:nvPr/>
        </p:nvGrpSpPr>
        <p:grpSpPr>
          <a:xfrm>
            <a:off x="1536804" y="2589956"/>
            <a:ext cx="1425440" cy="1435863"/>
            <a:chOff x="1298661" y="1653185"/>
            <a:chExt cx="1063314" cy="1063370"/>
          </a:xfrm>
        </p:grpSpPr>
        <p:sp>
          <p:nvSpPr>
            <p:cNvPr id="22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>
              <a:gsLst>
                <a:gs pos="0">
                  <a:srgbClr val="0099FF"/>
                </a:gs>
                <a:gs pos="100000">
                  <a:srgbClr val="75DBFF"/>
                </a:gs>
              </a:gsLst>
              <a:lin ang="0" scaled="0"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91;p16"/>
          <p:cNvGrpSpPr/>
          <p:nvPr/>
        </p:nvGrpSpPr>
        <p:grpSpPr>
          <a:xfrm>
            <a:off x="466557" y="3399955"/>
            <a:ext cx="10592136" cy="1158629"/>
            <a:chOff x="427675" y="2363506"/>
            <a:chExt cx="8288553" cy="811232"/>
          </a:xfrm>
          <a:gradFill flip="none" rotWithShape="1">
            <a:gsLst>
              <a:gs pos="0">
                <a:schemeClr val="bg1"/>
              </a:gs>
              <a:gs pos="49000">
                <a:srgbClr val="0070C0"/>
              </a:gs>
              <a:gs pos="100000">
                <a:srgbClr val="0099FF"/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25" name="Google Shape;92;p16"/>
            <p:cNvSpPr/>
            <p:nvPr/>
          </p:nvSpPr>
          <p:spPr>
            <a:xfrm>
              <a:off x="427675" y="2430759"/>
              <a:ext cx="8288553" cy="675995"/>
            </a:xfrm>
            <a:custGeom>
              <a:avLst/>
              <a:gdLst/>
              <a:ahLst/>
              <a:cxnLst/>
              <a:rect l="l" t="t" r="r" b="b"/>
              <a:pathLst>
                <a:path w="108188" h="12212" extrusionOk="0">
                  <a:moveTo>
                    <a:pt x="107422" y="9070"/>
                  </a:moveTo>
                  <a:cubicBezTo>
                    <a:pt x="105362" y="8146"/>
                    <a:pt x="103805" y="6799"/>
                    <a:pt x="102155" y="5360"/>
                  </a:cubicBezTo>
                  <a:cubicBezTo>
                    <a:pt x="99118" y="2720"/>
                    <a:pt x="95976" y="0"/>
                    <a:pt x="89705" y="0"/>
                  </a:cubicBezTo>
                  <a:cubicBezTo>
                    <a:pt x="83435" y="0"/>
                    <a:pt x="80293" y="2733"/>
                    <a:pt x="77243" y="5360"/>
                  </a:cubicBezTo>
                  <a:cubicBezTo>
                    <a:pt x="74352" y="7868"/>
                    <a:pt x="71619" y="10231"/>
                    <a:pt x="66088" y="10231"/>
                  </a:cubicBezTo>
                  <a:cubicBezTo>
                    <a:pt x="60556" y="10231"/>
                    <a:pt x="57837" y="7868"/>
                    <a:pt x="54932" y="5360"/>
                  </a:cubicBezTo>
                  <a:cubicBezTo>
                    <a:pt x="51896" y="2720"/>
                    <a:pt x="48754" y="0"/>
                    <a:pt x="42483" y="0"/>
                  </a:cubicBezTo>
                  <a:cubicBezTo>
                    <a:pt x="36212" y="0"/>
                    <a:pt x="33070" y="2720"/>
                    <a:pt x="30034" y="5360"/>
                  </a:cubicBezTo>
                  <a:cubicBezTo>
                    <a:pt x="27143" y="7868"/>
                    <a:pt x="24410" y="10231"/>
                    <a:pt x="18879" y="10231"/>
                  </a:cubicBezTo>
                  <a:cubicBezTo>
                    <a:pt x="13347" y="10231"/>
                    <a:pt x="10614" y="7868"/>
                    <a:pt x="7723" y="5360"/>
                  </a:cubicBezTo>
                  <a:cubicBezTo>
                    <a:pt x="6033" y="3895"/>
                    <a:pt x="4291" y="2390"/>
                    <a:pt x="1967" y="1347"/>
                  </a:cubicBezTo>
                  <a:cubicBezTo>
                    <a:pt x="779" y="845"/>
                    <a:pt x="0" y="2588"/>
                    <a:pt x="1149" y="3142"/>
                  </a:cubicBezTo>
                  <a:cubicBezTo>
                    <a:pt x="3208" y="4066"/>
                    <a:pt x="4766" y="5426"/>
                    <a:pt x="6416" y="6852"/>
                  </a:cubicBezTo>
                  <a:cubicBezTo>
                    <a:pt x="9466" y="9492"/>
                    <a:pt x="12608" y="12212"/>
                    <a:pt x="18879" y="12212"/>
                  </a:cubicBezTo>
                  <a:cubicBezTo>
                    <a:pt x="25149" y="12212"/>
                    <a:pt x="28278" y="9492"/>
                    <a:pt x="31328" y="6852"/>
                  </a:cubicBezTo>
                  <a:cubicBezTo>
                    <a:pt x="34219" y="4344"/>
                    <a:pt x="36952" y="1980"/>
                    <a:pt x="42483" y="1980"/>
                  </a:cubicBezTo>
                  <a:cubicBezTo>
                    <a:pt x="48015" y="1980"/>
                    <a:pt x="50747" y="4344"/>
                    <a:pt x="53639" y="6852"/>
                  </a:cubicBezTo>
                  <a:cubicBezTo>
                    <a:pt x="56675" y="9492"/>
                    <a:pt x="59817" y="12212"/>
                    <a:pt x="66088" y="12212"/>
                  </a:cubicBezTo>
                  <a:cubicBezTo>
                    <a:pt x="72358" y="12212"/>
                    <a:pt x="75500" y="9492"/>
                    <a:pt x="78550" y="6852"/>
                  </a:cubicBezTo>
                  <a:cubicBezTo>
                    <a:pt x="81441" y="4344"/>
                    <a:pt x="84174" y="1980"/>
                    <a:pt x="89705" y="1980"/>
                  </a:cubicBezTo>
                  <a:cubicBezTo>
                    <a:pt x="95237" y="1980"/>
                    <a:pt x="97970" y="4344"/>
                    <a:pt x="100861" y="6852"/>
                  </a:cubicBezTo>
                  <a:cubicBezTo>
                    <a:pt x="102551" y="8317"/>
                    <a:pt x="104293" y="9822"/>
                    <a:pt x="106617" y="10878"/>
                  </a:cubicBezTo>
                  <a:cubicBezTo>
                    <a:pt x="107118" y="11129"/>
                    <a:pt x="107726" y="10905"/>
                    <a:pt x="107950" y="10390"/>
                  </a:cubicBezTo>
                  <a:cubicBezTo>
                    <a:pt x="108188" y="9875"/>
                    <a:pt x="107950" y="9281"/>
                    <a:pt x="107422" y="90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93;p16"/>
            <p:cNvGrpSpPr/>
            <p:nvPr/>
          </p:nvGrpSpPr>
          <p:grpSpPr>
            <a:xfrm>
              <a:off x="1708067" y="2929847"/>
              <a:ext cx="245610" cy="244891"/>
              <a:chOff x="1177442" y="2884512"/>
              <a:chExt cx="245610" cy="244891"/>
            </a:xfrm>
            <a:grpFill/>
          </p:grpSpPr>
          <p:sp>
            <p:nvSpPr>
              <p:cNvPr id="36" name="Google Shape;94;p16"/>
              <p:cNvSpPr/>
              <p:nvPr/>
            </p:nvSpPr>
            <p:spPr>
              <a:xfrm>
                <a:off x="1177442" y="2884512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47" y="4423"/>
                      <a:pt x="4437" y="3433"/>
                      <a:pt x="4437" y="2206"/>
                    </a:cubicBezTo>
                    <a:cubicBezTo>
                      <a:pt x="4437" y="991"/>
                      <a:pt x="3447" y="1"/>
                      <a:pt x="22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5;p16"/>
              <p:cNvSpPr/>
              <p:nvPr/>
            </p:nvSpPr>
            <p:spPr>
              <a:xfrm>
                <a:off x="1234458" y="2940809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9"/>
                    </a:moveTo>
                    <a:cubicBezTo>
                      <a:pt x="2377" y="1849"/>
                      <a:pt x="1849" y="2377"/>
                      <a:pt x="1189" y="2377"/>
                    </a:cubicBezTo>
                    <a:cubicBezTo>
                      <a:pt x="529" y="2377"/>
                      <a:pt x="1" y="1849"/>
                      <a:pt x="1" y="1189"/>
                    </a:cubicBezTo>
                    <a:cubicBezTo>
                      <a:pt x="1" y="529"/>
                      <a:pt x="529" y="0"/>
                      <a:pt x="1189" y="0"/>
                    </a:cubicBezTo>
                    <a:cubicBezTo>
                      <a:pt x="1849" y="0"/>
                      <a:pt x="2377" y="529"/>
                      <a:pt x="2377" y="11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96;p16"/>
            <p:cNvGrpSpPr/>
            <p:nvPr/>
          </p:nvGrpSpPr>
          <p:grpSpPr>
            <a:xfrm>
              <a:off x="3551407" y="2363506"/>
              <a:ext cx="245610" cy="244891"/>
              <a:chOff x="3804994" y="2454571"/>
              <a:chExt cx="245610" cy="244891"/>
            </a:xfrm>
            <a:grpFill/>
          </p:grpSpPr>
          <p:sp>
            <p:nvSpPr>
              <p:cNvPr id="34" name="Google Shape;97;p16"/>
              <p:cNvSpPr/>
              <p:nvPr/>
            </p:nvSpPr>
            <p:spPr>
              <a:xfrm>
                <a:off x="3804994" y="2454571"/>
                <a:ext cx="245610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424" extrusionOk="0">
                    <a:moveTo>
                      <a:pt x="2219" y="1"/>
                    </a:moveTo>
                    <a:cubicBezTo>
                      <a:pt x="991" y="1"/>
                      <a:pt x="1" y="991"/>
                      <a:pt x="1" y="2205"/>
                    </a:cubicBezTo>
                    <a:cubicBezTo>
                      <a:pt x="1" y="3433"/>
                      <a:pt x="991" y="4423"/>
                      <a:pt x="2219" y="4423"/>
                    </a:cubicBezTo>
                    <a:cubicBezTo>
                      <a:pt x="3433" y="4423"/>
                      <a:pt x="4437" y="3433"/>
                      <a:pt x="4437" y="2205"/>
                    </a:cubicBezTo>
                    <a:cubicBezTo>
                      <a:pt x="4437" y="991"/>
                      <a:pt x="3433" y="1"/>
                      <a:pt x="2219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98;p16"/>
              <p:cNvSpPr/>
              <p:nvPr/>
            </p:nvSpPr>
            <p:spPr>
              <a:xfrm>
                <a:off x="3862010" y="2510868"/>
                <a:ext cx="13157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377" extrusionOk="0">
                    <a:moveTo>
                      <a:pt x="2377" y="1188"/>
                    </a:moveTo>
                    <a:cubicBezTo>
                      <a:pt x="2377" y="1848"/>
                      <a:pt x="1849" y="2376"/>
                      <a:pt x="1189" y="2376"/>
                    </a:cubicBezTo>
                    <a:cubicBezTo>
                      <a:pt x="529" y="2376"/>
                      <a:pt x="1" y="1848"/>
                      <a:pt x="1" y="1188"/>
                    </a:cubicBezTo>
                    <a:cubicBezTo>
                      <a:pt x="1" y="528"/>
                      <a:pt x="529" y="0"/>
                      <a:pt x="1189" y="0"/>
                    </a:cubicBezTo>
                    <a:cubicBezTo>
                      <a:pt x="1849" y="0"/>
                      <a:pt x="2377" y="528"/>
                      <a:pt x="2377" y="11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99;p16"/>
            <p:cNvGrpSpPr/>
            <p:nvPr/>
          </p:nvGrpSpPr>
          <p:grpSpPr>
            <a:xfrm>
              <a:off x="5394746" y="2929847"/>
              <a:ext cx="244891" cy="244891"/>
              <a:chOff x="5112380" y="3020912"/>
              <a:chExt cx="244891" cy="244891"/>
            </a:xfrm>
            <a:grpFill/>
          </p:grpSpPr>
          <p:sp>
            <p:nvSpPr>
              <p:cNvPr id="32" name="Google Shape;100;p16"/>
              <p:cNvSpPr/>
              <p:nvPr/>
            </p:nvSpPr>
            <p:spPr>
              <a:xfrm>
                <a:off x="5112380" y="3020912"/>
                <a:ext cx="244891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4424" extrusionOk="0">
                    <a:moveTo>
                      <a:pt x="2218" y="1"/>
                    </a:moveTo>
                    <a:cubicBezTo>
                      <a:pt x="991" y="1"/>
                      <a:pt x="1" y="991"/>
                      <a:pt x="1" y="2206"/>
                    </a:cubicBezTo>
                    <a:cubicBezTo>
                      <a:pt x="1" y="3433"/>
                      <a:pt x="991" y="4423"/>
                      <a:pt x="2218" y="4423"/>
                    </a:cubicBezTo>
                    <a:cubicBezTo>
                      <a:pt x="3433" y="4423"/>
                      <a:pt x="4423" y="3433"/>
                      <a:pt x="4423" y="2206"/>
                    </a:cubicBezTo>
                    <a:cubicBezTo>
                      <a:pt x="4423" y="991"/>
                      <a:pt x="3433" y="1"/>
                      <a:pt x="22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1;p16"/>
              <p:cNvSpPr/>
              <p:nvPr/>
            </p:nvSpPr>
            <p:spPr>
              <a:xfrm>
                <a:off x="5169396" y="3077209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9"/>
                    </a:moveTo>
                    <a:cubicBezTo>
                      <a:pt x="2363" y="1849"/>
                      <a:pt x="1835" y="2377"/>
                      <a:pt x="1188" y="2377"/>
                    </a:cubicBezTo>
                    <a:cubicBezTo>
                      <a:pt x="528" y="2377"/>
                      <a:pt x="0" y="1849"/>
                      <a:pt x="0" y="1189"/>
                    </a:cubicBezTo>
                    <a:cubicBezTo>
                      <a:pt x="0" y="529"/>
                      <a:pt x="528" y="0"/>
                      <a:pt x="1188" y="0"/>
                    </a:cubicBezTo>
                    <a:cubicBezTo>
                      <a:pt x="1835" y="0"/>
                      <a:pt x="2363" y="529"/>
                      <a:pt x="2363" y="11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102;p16"/>
            <p:cNvGrpSpPr/>
            <p:nvPr/>
          </p:nvGrpSpPr>
          <p:grpSpPr>
            <a:xfrm>
              <a:off x="7237366" y="2363506"/>
              <a:ext cx="244835" cy="244891"/>
              <a:chOff x="7723466" y="2521821"/>
              <a:chExt cx="244835" cy="244891"/>
            </a:xfrm>
            <a:grpFill/>
          </p:grpSpPr>
          <p:sp>
            <p:nvSpPr>
              <p:cNvPr id="30" name="Google Shape;103;p16"/>
              <p:cNvSpPr/>
              <p:nvPr/>
            </p:nvSpPr>
            <p:spPr>
              <a:xfrm>
                <a:off x="7723466" y="2521821"/>
                <a:ext cx="244835" cy="244891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4424" extrusionOk="0">
                    <a:moveTo>
                      <a:pt x="2205" y="1"/>
                    </a:moveTo>
                    <a:cubicBezTo>
                      <a:pt x="990" y="1"/>
                      <a:pt x="0" y="991"/>
                      <a:pt x="0" y="2205"/>
                    </a:cubicBezTo>
                    <a:cubicBezTo>
                      <a:pt x="0" y="3433"/>
                      <a:pt x="990" y="4423"/>
                      <a:pt x="2205" y="4423"/>
                    </a:cubicBezTo>
                    <a:cubicBezTo>
                      <a:pt x="3433" y="4423"/>
                      <a:pt x="4423" y="3433"/>
                      <a:pt x="4423" y="2205"/>
                    </a:cubicBezTo>
                    <a:cubicBezTo>
                      <a:pt x="4423" y="991"/>
                      <a:pt x="3433" y="1"/>
                      <a:pt x="2205" y="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04;p16"/>
              <p:cNvSpPr/>
              <p:nvPr/>
            </p:nvSpPr>
            <p:spPr>
              <a:xfrm>
                <a:off x="7780482" y="2578118"/>
                <a:ext cx="130859" cy="131579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377" extrusionOk="0">
                    <a:moveTo>
                      <a:pt x="2363" y="1188"/>
                    </a:moveTo>
                    <a:cubicBezTo>
                      <a:pt x="2363" y="1848"/>
                      <a:pt x="1835" y="2376"/>
                      <a:pt x="1175" y="2376"/>
                    </a:cubicBezTo>
                    <a:cubicBezTo>
                      <a:pt x="528" y="2376"/>
                      <a:pt x="0" y="1848"/>
                      <a:pt x="0" y="1188"/>
                    </a:cubicBezTo>
                    <a:cubicBezTo>
                      <a:pt x="0" y="528"/>
                      <a:pt x="528" y="0"/>
                      <a:pt x="1175" y="0"/>
                    </a:cubicBezTo>
                    <a:cubicBezTo>
                      <a:pt x="1835" y="0"/>
                      <a:pt x="2363" y="528"/>
                      <a:pt x="2363" y="11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" name="Google Shape;80;p16"/>
          <p:cNvGrpSpPr/>
          <p:nvPr/>
        </p:nvGrpSpPr>
        <p:grpSpPr>
          <a:xfrm>
            <a:off x="8551556" y="3940408"/>
            <a:ext cx="1453116" cy="1435015"/>
            <a:chOff x="1298661" y="1653185"/>
            <a:chExt cx="1063314" cy="1063370"/>
          </a:xfrm>
        </p:grpSpPr>
        <p:sp>
          <p:nvSpPr>
            <p:cNvPr id="53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48000">
                  <a:srgbClr val="75DBFF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Letter Icon #80295 - Free Icons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85" y="282576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oogle Shape;1872;p45"/>
          <p:cNvGrpSpPr/>
          <p:nvPr/>
        </p:nvGrpSpPr>
        <p:grpSpPr>
          <a:xfrm>
            <a:off x="4230533" y="4343722"/>
            <a:ext cx="770092" cy="796120"/>
            <a:chOff x="-5635200" y="2037975"/>
            <a:chExt cx="293025" cy="291450"/>
          </a:xfrm>
          <a:solidFill>
            <a:schemeClr val="tx1"/>
          </a:solidFill>
        </p:grpSpPr>
        <p:sp>
          <p:nvSpPr>
            <p:cNvPr id="99" name="Google Shape;1873;p45"/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74;p45"/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Rounded Rectangle 6">
            <a:extLst>
              <a:ext uri="{FF2B5EF4-FFF2-40B4-BE49-F238E27FC236}">
                <a16:creationId xmlns:a16="http://schemas.microsoft.com/office/drawing/2014/main" id="{63A2B83E-E345-49DF-AB93-6A22CC1A9523}"/>
              </a:ext>
            </a:extLst>
          </p:cNvPr>
          <p:cNvSpPr/>
          <p:nvPr/>
        </p:nvSpPr>
        <p:spPr>
          <a:xfrm>
            <a:off x="8840845" y="4286904"/>
            <a:ext cx="877875" cy="76456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2" name="Google Shape;1159;p33"/>
          <p:cNvGrpSpPr/>
          <p:nvPr/>
        </p:nvGrpSpPr>
        <p:grpSpPr>
          <a:xfrm>
            <a:off x="6522740" y="2868770"/>
            <a:ext cx="925810" cy="922180"/>
            <a:chOff x="5160038" y="3680408"/>
            <a:chExt cx="243448" cy="240820"/>
          </a:xfrm>
          <a:solidFill>
            <a:schemeClr val="tx1"/>
          </a:solidFill>
        </p:grpSpPr>
        <p:sp>
          <p:nvSpPr>
            <p:cNvPr id="103" name="Google Shape;1160;p33"/>
            <p:cNvSpPr/>
            <p:nvPr/>
          </p:nvSpPr>
          <p:spPr>
            <a:xfrm>
              <a:off x="5160038" y="3680408"/>
              <a:ext cx="143860" cy="144205"/>
            </a:xfrm>
            <a:custGeom>
              <a:avLst/>
              <a:gdLst/>
              <a:ahLst/>
              <a:cxnLst/>
              <a:rect l="l" t="t" r="r" b="b"/>
              <a:pathLst>
                <a:path w="5420" h="5433" extrusionOk="0">
                  <a:moveTo>
                    <a:pt x="2717" y="1736"/>
                  </a:moveTo>
                  <a:cubicBezTo>
                    <a:pt x="3585" y="1736"/>
                    <a:pt x="4019" y="2772"/>
                    <a:pt x="3403" y="3388"/>
                  </a:cubicBezTo>
                  <a:cubicBezTo>
                    <a:pt x="3208" y="3583"/>
                    <a:pt x="2966" y="3671"/>
                    <a:pt x="2728" y="3671"/>
                  </a:cubicBezTo>
                  <a:cubicBezTo>
                    <a:pt x="2231" y="3671"/>
                    <a:pt x="1751" y="3289"/>
                    <a:pt x="1751" y="2702"/>
                  </a:cubicBezTo>
                  <a:cubicBezTo>
                    <a:pt x="1751" y="2170"/>
                    <a:pt x="2185" y="1736"/>
                    <a:pt x="2717" y="1736"/>
                  </a:cubicBezTo>
                  <a:close/>
                  <a:moveTo>
                    <a:pt x="2423" y="0"/>
                  </a:moveTo>
                  <a:cubicBezTo>
                    <a:pt x="2297" y="0"/>
                    <a:pt x="2199" y="98"/>
                    <a:pt x="2185" y="224"/>
                  </a:cubicBezTo>
                  <a:lnTo>
                    <a:pt x="2143" y="560"/>
                  </a:lnTo>
                  <a:cubicBezTo>
                    <a:pt x="1947" y="616"/>
                    <a:pt x="1765" y="686"/>
                    <a:pt x="1597" y="798"/>
                  </a:cubicBezTo>
                  <a:lnTo>
                    <a:pt x="1317" y="574"/>
                  </a:lnTo>
                  <a:cubicBezTo>
                    <a:pt x="1272" y="542"/>
                    <a:pt x="1218" y="525"/>
                    <a:pt x="1165" y="525"/>
                  </a:cubicBezTo>
                  <a:cubicBezTo>
                    <a:pt x="1102" y="525"/>
                    <a:pt x="1040" y="549"/>
                    <a:pt x="995" y="602"/>
                  </a:cubicBezTo>
                  <a:lnTo>
                    <a:pt x="575" y="1008"/>
                  </a:lnTo>
                  <a:cubicBezTo>
                    <a:pt x="491" y="1106"/>
                    <a:pt x="477" y="1246"/>
                    <a:pt x="561" y="1344"/>
                  </a:cubicBezTo>
                  <a:lnTo>
                    <a:pt x="785" y="1624"/>
                  </a:lnTo>
                  <a:cubicBezTo>
                    <a:pt x="687" y="1792"/>
                    <a:pt x="617" y="1974"/>
                    <a:pt x="575" y="2156"/>
                  </a:cubicBezTo>
                  <a:lnTo>
                    <a:pt x="211" y="2198"/>
                  </a:lnTo>
                  <a:cubicBezTo>
                    <a:pt x="85" y="2212"/>
                    <a:pt x="1" y="2310"/>
                    <a:pt x="1" y="2436"/>
                  </a:cubicBezTo>
                  <a:lnTo>
                    <a:pt x="1" y="3024"/>
                  </a:lnTo>
                  <a:cubicBezTo>
                    <a:pt x="1" y="3150"/>
                    <a:pt x="85" y="3262"/>
                    <a:pt x="211" y="3276"/>
                  </a:cubicBezTo>
                  <a:lnTo>
                    <a:pt x="603" y="3318"/>
                  </a:lnTo>
                  <a:cubicBezTo>
                    <a:pt x="645" y="3486"/>
                    <a:pt x="715" y="3640"/>
                    <a:pt x="799" y="3794"/>
                  </a:cubicBezTo>
                  <a:lnTo>
                    <a:pt x="561" y="4102"/>
                  </a:lnTo>
                  <a:cubicBezTo>
                    <a:pt x="477" y="4200"/>
                    <a:pt x="477" y="4340"/>
                    <a:pt x="575" y="4424"/>
                  </a:cubicBezTo>
                  <a:lnTo>
                    <a:pt x="995" y="4845"/>
                  </a:lnTo>
                  <a:cubicBezTo>
                    <a:pt x="1040" y="4890"/>
                    <a:pt x="1102" y="4915"/>
                    <a:pt x="1165" y="4915"/>
                  </a:cubicBezTo>
                  <a:cubicBezTo>
                    <a:pt x="1218" y="4915"/>
                    <a:pt x="1272" y="4897"/>
                    <a:pt x="1317" y="4859"/>
                  </a:cubicBezTo>
                  <a:lnTo>
                    <a:pt x="1625" y="4621"/>
                  </a:lnTo>
                  <a:cubicBezTo>
                    <a:pt x="1779" y="4705"/>
                    <a:pt x="1933" y="4775"/>
                    <a:pt x="2115" y="4831"/>
                  </a:cubicBezTo>
                  <a:lnTo>
                    <a:pt x="2157" y="5223"/>
                  </a:lnTo>
                  <a:cubicBezTo>
                    <a:pt x="2171" y="5349"/>
                    <a:pt x="2283" y="5433"/>
                    <a:pt x="2409" y="5433"/>
                  </a:cubicBezTo>
                  <a:lnTo>
                    <a:pt x="2997" y="5433"/>
                  </a:lnTo>
                  <a:cubicBezTo>
                    <a:pt x="3123" y="5433"/>
                    <a:pt x="3221" y="5349"/>
                    <a:pt x="3235" y="5223"/>
                  </a:cubicBezTo>
                  <a:lnTo>
                    <a:pt x="3277" y="4845"/>
                  </a:lnTo>
                  <a:cubicBezTo>
                    <a:pt x="3459" y="4789"/>
                    <a:pt x="3641" y="4719"/>
                    <a:pt x="3809" y="4635"/>
                  </a:cubicBezTo>
                  <a:lnTo>
                    <a:pt x="4103" y="4859"/>
                  </a:lnTo>
                  <a:cubicBezTo>
                    <a:pt x="4148" y="4897"/>
                    <a:pt x="4202" y="4915"/>
                    <a:pt x="4255" y="4915"/>
                  </a:cubicBezTo>
                  <a:cubicBezTo>
                    <a:pt x="4318" y="4915"/>
                    <a:pt x="4380" y="4890"/>
                    <a:pt x="4425" y="4845"/>
                  </a:cubicBezTo>
                  <a:lnTo>
                    <a:pt x="4845" y="4424"/>
                  </a:lnTo>
                  <a:cubicBezTo>
                    <a:pt x="4929" y="4340"/>
                    <a:pt x="4943" y="4200"/>
                    <a:pt x="4859" y="4102"/>
                  </a:cubicBezTo>
                  <a:lnTo>
                    <a:pt x="4635" y="3808"/>
                  </a:lnTo>
                  <a:cubicBezTo>
                    <a:pt x="4733" y="3640"/>
                    <a:pt x="4803" y="3472"/>
                    <a:pt x="4845" y="3290"/>
                  </a:cubicBezTo>
                  <a:lnTo>
                    <a:pt x="5195" y="3248"/>
                  </a:lnTo>
                  <a:cubicBezTo>
                    <a:pt x="5321" y="3234"/>
                    <a:pt x="5419" y="3122"/>
                    <a:pt x="5419" y="2996"/>
                  </a:cubicBezTo>
                  <a:lnTo>
                    <a:pt x="5419" y="2408"/>
                  </a:lnTo>
                  <a:cubicBezTo>
                    <a:pt x="5419" y="2282"/>
                    <a:pt x="5321" y="2170"/>
                    <a:pt x="5195" y="2156"/>
                  </a:cubicBezTo>
                  <a:lnTo>
                    <a:pt x="4845" y="2128"/>
                  </a:lnTo>
                  <a:cubicBezTo>
                    <a:pt x="4803" y="1946"/>
                    <a:pt x="4733" y="1764"/>
                    <a:pt x="4635" y="1610"/>
                  </a:cubicBezTo>
                  <a:lnTo>
                    <a:pt x="4859" y="1344"/>
                  </a:lnTo>
                  <a:cubicBezTo>
                    <a:pt x="4929" y="1246"/>
                    <a:pt x="4929" y="1106"/>
                    <a:pt x="4831" y="1008"/>
                  </a:cubicBezTo>
                  <a:lnTo>
                    <a:pt x="4439" y="616"/>
                  </a:lnTo>
                  <a:cubicBezTo>
                    <a:pt x="4386" y="563"/>
                    <a:pt x="4321" y="539"/>
                    <a:pt x="4256" y="539"/>
                  </a:cubicBezTo>
                  <a:cubicBezTo>
                    <a:pt x="4202" y="539"/>
                    <a:pt x="4148" y="556"/>
                    <a:pt x="4103" y="588"/>
                  </a:cubicBezTo>
                  <a:lnTo>
                    <a:pt x="3837" y="784"/>
                  </a:lnTo>
                  <a:cubicBezTo>
                    <a:pt x="3669" y="686"/>
                    <a:pt x="3487" y="602"/>
                    <a:pt x="3305" y="560"/>
                  </a:cubicBezTo>
                  <a:lnTo>
                    <a:pt x="3263" y="224"/>
                  </a:lnTo>
                  <a:cubicBezTo>
                    <a:pt x="3249" y="98"/>
                    <a:pt x="3137" y="0"/>
                    <a:pt x="30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61;p33"/>
            <p:cNvSpPr/>
            <p:nvPr/>
          </p:nvSpPr>
          <p:spPr>
            <a:xfrm>
              <a:off x="5284178" y="3754355"/>
              <a:ext cx="119309" cy="118937"/>
            </a:xfrm>
            <a:custGeom>
              <a:avLst/>
              <a:gdLst/>
              <a:ahLst/>
              <a:cxnLst/>
              <a:rect l="l" t="t" r="r" b="b"/>
              <a:pathLst>
                <a:path w="4495" h="4481" extrusionOk="0">
                  <a:moveTo>
                    <a:pt x="2253" y="1422"/>
                  </a:moveTo>
                  <a:cubicBezTo>
                    <a:pt x="2639" y="1422"/>
                    <a:pt x="3017" y="1701"/>
                    <a:pt x="3052" y="2157"/>
                  </a:cubicBezTo>
                  <a:cubicBezTo>
                    <a:pt x="3081" y="2591"/>
                    <a:pt x="2758" y="2969"/>
                    <a:pt x="2324" y="3011"/>
                  </a:cubicBezTo>
                  <a:cubicBezTo>
                    <a:pt x="2301" y="3012"/>
                    <a:pt x="2279" y="3013"/>
                    <a:pt x="2256" y="3013"/>
                  </a:cubicBezTo>
                  <a:cubicBezTo>
                    <a:pt x="1597" y="3013"/>
                    <a:pt x="1206" y="2237"/>
                    <a:pt x="1652" y="1708"/>
                  </a:cubicBezTo>
                  <a:cubicBezTo>
                    <a:pt x="1814" y="1511"/>
                    <a:pt x="2035" y="1422"/>
                    <a:pt x="2253" y="1422"/>
                  </a:cubicBezTo>
                  <a:close/>
                  <a:moveTo>
                    <a:pt x="2268" y="0"/>
                  </a:moveTo>
                  <a:lnTo>
                    <a:pt x="1862" y="42"/>
                  </a:lnTo>
                  <a:cubicBezTo>
                    <a:pt x="1750" y="42"/>
                    <a:pt x="1652" y="154"/>
                    <a:pt x="1638" y="280"/>
                  </a:cubicBezTo>
                  <a:lnTo>
                    <a:pt x="1638" y="518"/>
                  </a:lnTo>
                  <a:cubicBezTo>
                    <a:pt x="1484" y="574"/>
                    <a:pt x="1330" y="644"/>
                    <a:pt x="1204" y="742"/>
                  </a:cubicBezTo>
                  <a:lnTo>
                    <a:pt x="994" y="602"/>
                  </a:lnTo>
                  <a:cubicBezTo>
                    <a:pt x="957" y="581"/>
                    <a:pt x="913" y="570"/>
                    <a:pt x="868" y="570"/>
                  </a:cubicBezTo>
                  <a:cubicBezTo>
                    <a:pt x="797" y="570"/>
                    <a:pt x="724" y="598"/>
                    <a:pt x="672" y="658"/>
                  </a:cubicBezTo>
                  <a:lnTo>
                    <a:pt x="406" y="966"/>
                  </a:lnTo>
                  <a:cubicBezTo>
                    <a:pt x="336" y="1064"/>
                    <a:pt x="336" y="1204"/>
                    <a:pt x="420" y="1288"/>
                  </a:cubicBezTo>
                  <a:lnTo>
                    <a:pt x="588" y="1484"/>
                  </a:lnTo>
                  <a:cubicBezTo>
                    <a:pt x="532" y="1624"/>
                    <a:pt x="490" y="1765"/>
                    <a:pt x="462" y="1919"/>
                  </a:cubicBezTo>
                  <a:lnTo>
                    <a:pt x="210" y="1975"/>
                  </a:lnTo>
                  <a:cubicBezTo>
                    <a:pt x="84" y="2003"/>
                    <a:pt x="0" y="2115"/>
                    <a:pt x="14" y="2227"/>
                  </a:cubicBezTo>
                  <a:lnTo>
                    <a:pt x="42" y="2633"/>
                  </a:lnTo>
                  <a:cubicBezTo>
                    <a:pt x="55" y="2764"/>
                    <a:pt x="154" y="2858"/>
                    <a:pt x="270" y="2858"/>
                  </a:cubicBezTo>
                  <a:cubicBezTo>
                    <a:pt x="278" y="2858"/>
                    <a:pt x="286" y="2857"/>
                    <a:pt x="294" y="2857"/>
                  </a:cubicBezTo>
                  <a:lnTo>
                    <a:pt x="574" y="2871"/>
                  </a:lnTo>
                  <a:cubicBezTo>
                    <a:pt x="616" y="3011"/>
                    <a:pt x="686" y="3123"/>
                    <a:pt x="770" y="3249"/>
                  </a:cubicBezTo>
                  <a:lnTo>
                    <a:pt x="616" y="3473"/>
                  </a:lnTo>
                  <a:cubicBezTo>
                    <a:pt x="546" y="3585"/>
                    <a:pt x="560" y="3725"/>
                    <a:pt x="658" y="3809"/>
                  </a:cubicBezTo>
                  <a:lnTo>
                    <a:pt x="966" y="4061"/>
                  </a:lnTo>
                  <a:cubicBezTo>
                    <a:pt x="1015" y="4103"/>
                    <a:pt x="1075" y="4124"/>
                    <a:pt x="1133" y="4124"/>
                  </a:cubicBezTo>
                  <a:cubicBezTo>
                    <a:pt x="1190" y="4124"/>
                    <a:pt x="1246" y="4103"/>
                    <a:pt x="1288" y="4061"/>
                  </a:cubicBezTo>
                  <a:lnTo>
                    <a:pt x="1498" y="3879"/>
                  </a:lnTo>
                  <a:cubicBezTo>
                    <a:pt x="1624" y="3935"/>
                    <a:pt x="1764" y="3977"/>
                    <a:pt x="1918" y="4005"/>
                  </a:cubicBezTo>
                  <a:lnTo>
                    <a:pt x="1974" y="4285"/>
                  </a:lnTo>
                  <a:cubicBezTo>
                    <a:pt x="2002" y="4397"/>
                    <a:pt x="2100" y="4481"/>
                    <a:pt x="2226" y="4481"/>
                  </a:cubicBezTo>
                  <a:lnTo>
                    <a:pt x="2618" y="4439"/>
                  </a:lnTo>
                  <a:cubicBezTo>
                    <a:pt x="2744" y="4425"/>
                    <a:pt x="2842" y="4327"/>
                    <a:pt x="2842" y="4201"/>
                  </a:cubicBezTo>
                  <a:lnTo>
                    <a:pt x="2842" y="3935"/>
                  </a:lnTo>
                  <a:cubicBezTo>
                    <a:pt x="2996" y="3879"/>
                    <a:pt x="3137" y="3809"/>
                    <a:pt x="3263" y="3725"/>
                  </a:cubicBezTo>
                  <a:lnTo>
                    <a:pt x="3487" y="3865"/>
                  </a:lnTo>
                  <a:cubicBezTo>
                    <a:pt x="3527" y="3894"/>
                    <a:pt x="3576" y="3908"/>
                    <a:pt x="3624" y="3908"/>
                  </a:cubicBezTo>
                  <a:cubicBezTo>
                    <a:pt x="3691" y="3908"/>
                    <a:pt x="3760" y="3880"/>
                    <a:pt x="3809" y="3823"/>
                  </a:cubicBezTo>
                  <a:lnTo>
                    <a:pt x="4075" y="3515"/>
                  </a:lnTo>
                  <a:cubicBezTo>
                    <a:pt x="4159" y="3417"/>
                    <a:pt x="4159" y="3277"/>
                    <a:pt x="4075" y="3193"/>
                  </a:cubicBezTo>
                  <a:lnTo>
                    <a:pt x="3893" y="2997"/>
                  </a:lnTo>
                  <a:cubicBezTo>
                    <a:pt x="3963" y="2857"/>
                    <a:pt x="4005" y="2703"/>
                    <a:pt x="4033" y="2563"/>
                  </a:cubicBezTo>
                  <a:lnTo>
                    <a:pt x="4285" y="2507"/>
                  </a:lnTo>
                  <a:cubicBezTo>
                    <a:pt x="4411" y="2479"/>
                    <a:pt x="4495" y="2367"/>
                    <a:pt x="4481" y="2241"/>
                  </a:cubicBezTo>
                  <a:lnTo>
                    <a:pt x="4439" y="1849"/>
                  </a:lnTo>
                  <a:cubicBezTo>
                    <a:pt x="4439" y="1722"/>
                    <a:pt x="4327" y="1624"/>
                    <a:pt x="4201" y="1610"/>
                  </a:cubicBezTo>
                  <a:lnTo>
                    <a:pt x="3963" y="1610"/>
                  </a:lnTo>
                  <a:cubicBezTo>
                    <a:pt x="3907" y="1470"/>
                    <a:pt x="3837" y="1330"/>
                    <a:pt x="3753" y="1218"/>
                  </a:cubicBezTo>
                  <a:lnTo>
                    <a:pt x="3893" y="1008"/>
                  </a:lnTo>
                  <a:cubicBezTo>
                    <a:pt x="3963" y="910"/>
                    <a:pt x="3935" y="770"/>
                    <a:pt x="3851" y="686"/>
                  </a:cubicBezTo>
                  <a:lnTo>
                    <a:pt x="3851" y="672"/>
                  </a:lnTo>
                  <a:lnTo>
                    <a:pt x="3543" y="420"/>
                  </a:lnTo>
                  <a:cubicBezTo>
                    <a:pt x="3494" y="378"/>
                    <a:pt x="3434" y="357"/>
                    <a:pt x="3375" y="357"/>
                  </a:cubicBezTo>
                  <a:cubicBezTo>
                    <a:pt x="3315" y="357"/>
                    <a:pt x="3256" y="378"/>
                    <a:pt x="3207" y="420"/>
                  </a:cubicBezTo>
                  <a:lnTo>
                    <a:pt x="3038" y="588"/>
                  </a:lnTo>
                  <a:cubicBezTo>
                    <a:pt x="2898" y="518"/>
                    <a:pt x="2744" y="462"/>
                    <a:pt x="2576" y="434"/>
                  </a:cubicBezTo>
                  <a:lnTo>
                    <a:pt x="2534" y="196"/>
                  </a:lnTo>
                  <a:cubicBezTo>
                    <a:pt x="2506" y="84"/>
                    <a:pt x="2394" y="0"/>
                    <a:pt x="2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62;p33"/>
            <p:cNvSpPr/>
            <p:nvPr/>
          </p:nvSpPr>
          <p:spPr>
            <a:xfrm>
              <a:off x="5207603" y="3825303"/>
              <a:ext cx="95925" cy="95925"/>
            </a:xfrm>
            <a:custGeom>
              <a:avLst/>
              <a:gdLst/>
              <a:ahLst/>
              <a:cxnLst/>
              <a:rect l="l" t="t" r="r" b="b"/>
              <a:pathLst>
                <a:path w="3614" h="3614" extrusionOk="0">
                  <a:moveTo>
                    <a:pt x="1797" y="1149"/>
                  </a:moveTo>
                  <a:cubicBezTo>
                    <a:pt x="1805" y="1149"/>
                    <a:pt x="1813" y="1149"/>
                    <a:pt x="1821" y="1150"/>
                  </a:cubicBezTo>
                  <a:cubicBezTo>
                    <a:pt x="2395" y="1150"/>
                    <a:pt x="2689" y="1850"/>
                    <a:pt x="2269" y="2256"/>
                  </a:cubicBezTo>
                  <a:cubicBezTo>
                    <a:pt x="2139" y="2386"/>
                    <a:pt x="1980" y="2444"/>
                    <a:pt x="1823" y="2444"/>
                  </a:cubicBezTo>
                  <a:cubicBezTo>
                    <a:pt x="1489" y="2444"/>
                    <a:pt x="1168" y="2180"/>
                    <a:pt x="1177" y="1780"/>
                  </a:cubicBezTo>
                  <a:cubicBezTo>
                    <a:pt x="1177" y="1438"/>
                    <a:pt x="1458" y="1149"/>
                    <a:pt x="1797" y="1149"/>
                  </a:cubicBezTo>
                  <a:close/>
                  <a:moveTo>
                    <a:pt x="1699" y="0"/>
                  </a:moveTo>
                  <a:cubicBezTo>
                    <a:pt x="1583" y="0"/>
                    <a:pt x="1484" y="94"/>
                    <a:pt x="1471" y="212"/>
                  </a:cubicBezTo>
                  <a:lnTo>
                    <a:pt x="1457" y="366"/>
                  </a:lnTo>
                  <a:cubicBezTo>
                    <a:pt x="1317" y="394"/>
                    <a:pt x="1205" y="450"/>
                    <a:pt x="1079" y="520"/>
                  </a:cubicBezTo>
                  <a:lnTo>
                    <a:pt x="967" y="408"/>
                  </a:lnTo>
                  <a:cubicBezTo>
                    <a:pt x="922" y="376"/>
                    <a:pt x="868" y="358"/>
                    <a:pt x="814" y="358"/>
                  </a:cubicBezTo>
                  <a:cubicBezTo>
                    <a:pt x="750" y="358"/>
                    <a:pt x="684" y="382"/>
                    <a:pt x="631" y="436"/>
                  </a:cubicBezTo>
                  <a:lnTo>
                    <a:pt x="463" y="604"/>
                  </a:lnTo>
                  <a:cubicBezTo>
                    <a:pt x="365" y="688"/>
                    <a:pt x="365" y="828"/>
                    <a:pt x="435" y="926"/>
                  </a:cubicBezTo>
                  <a:lnTo>
                    <a:pt x="547" y="1066"/>
                  </a:lnTo>
                  <a:cubicBezTo>
                    <a:pt x="477" y="1178"/>
                    <a:pt x="435" y="1290"/>
                    <a:pt x="407" y="1416"/>
                  </a:cubicBezTo>
                  <a:lnTo>
                    <a:pt x="225" y="1430"/>
                  </a:lnTo>
                  <a:cubicBezTo>
                    <a:pt x="99" y="1444"/>
                    <a:pt x="1" y="1542"/>
                    <a:pt x="1" y="1668"/>
                  </a:cubicBezTo>
                  <a:lnTo>
                    <a:pt x="1" y="1920"/>
                  </a:lnTo>
                  <a:cubicBezTo>
                    <a:pt x="1" y="2046"/>
                    <a:pt x="85" y="2144"/>
                    <a:pt x="211" y="2158"/>
                  </a:cubicBezTo>
                  <a:lnTo>
                    <a:pt x="393" y="2186"/>
                  </a:lnTo>
                  <a:cubicBezTo>
                    <a:pt x="421" y="2298"/>
                    <a:pt x="463" y="2410"/>
                    <a:pt x="533" y="2508"/>
                  </a:cubicBezTo>
                  <a:lnTo>
                    <a:pt x="407" y="2648"/>
                  </a:lnTo>
                  <a:cubicBezTo>
                    <a:pt x="323" y="2746"/>
                    <a:pt x="337" y="2886"/>
                    <a:pt x="421" y="2970"/>
                  </a:cubicBezTo>
                  <a:lnTo>
                    <a:pt x="603" y="3152"/>
                  </a:lnTo>
                  <a:cubicBezTo>
                    <a:pt x="651" y="3200"/>
                    <a:pt x="716" y="3225"/>
                    <a:pt x="782" y="3225"/>
                  </a:cubicBezTo>
                  <a:cubicBezTo>
                    <a:pt x="833" y="3225"/>
                    <a:pt x="883" y="3210"/>
                    <a:pt x="925" y="3180"/>
                  </a:cubicBezTo>
                  <a:lnTo>
                    <a:pt x="1065" y="3068"/>
                  </a:lnTo>
                  <a:cubicBezTo>
                    <a:pt x="1177" y="3124"/>
                    <a:pt x="1275" y="3166"/>
                    <a:pt x="1401" y="3208"/>
                  </a:cubicBezTo>
                  <a:lnTo>
                    <a:pt x="1415" y="3390"/>
                  </a:lnTo>
                  <a:cubicBezTo>
                    <a:pt x="1429" y="3516"/>
                    <a:pt x="1527" y="3614"/>
                    <a:pt x="1653" y="3614"/>
                  </a:cubicBezTo>
                  <a:lnTo>
                    <a:pt x="1905" y="3614"/>
                  </a:lnTo>
                  <a:cubicBezTo>
                    <a:pt x="2031" y="3614"/>
                    <a:pt x="2143" y="3516"/>
                    <a:pt x="2157" y="3404"/>
                  </a:cubicBezTo>
                  <a:lnTo>
                    <a:pt x="2171" y="3222"/>
                  </a:lnTo>
                  <a:cubicBezTo>
                    <a:pt x="2297" y="3194"/>
                    <a:pt x="2423" y="3152"/>
                    <a:pt x="2521" y="3082"/>
                  </a:cubicBezTo>
                  <a:lnTo>
                    <a:pt x="2661" y="3194"/>
                  </a:lnTo>
                  <a:cubicBezTo>
                    <a:pt x="2706" y="3232"/>
                    <a:pt x="2760" y="3250"/>
                    <a:pt x="2814" y="3250"/>
                  </a:cubicBezTo>
                  <a:cubicBezTo>
                    <a:pt x="2879" y="3250"/>
                    <a:pt x="2944" y="3225"/>
                    <a:pt x="2997" y="3180"/>
                  </a:cubicBezTo>
                  <a:lnTo>
                    <a:pt x="3165" y="3012"/>
                  </a:lnTo>
                  <a:cubicBezTo>
                    <a:pt x="3249" y="2914"/>
                    <a:pt x="3263" y="2774"/>
                    <a:pt x="3193" y="2676"/>
                  </a:cubicBezTo>
                  <a:lnTo>
                    <a:pt x="3081" y="2536"/>
                  </a:lnTo>
                  <a:cubicBezTo>
                    <a:pt x="3151" y="2438"/>
                    <a:pt x="3193" y="2312"/>
                    <a:pt x="3235" y="2186"/>
                  </a:cubicBezTo>
                  <a:lnTo>
                    <a:pt x="3389" y="2172"/>
                  </a:lnTo>
                  <a:cubicBezTo>
                    <a:pt x="3515" y="2158"/>
                    <a:pt x="3613" y="2060"/>
                    <a:pt x="3613" y="1934"/>
                  </a:cubicBezTo>
                  <a:lnTo>
                    <a:pt x="3613" y="1696"/>
                  </a:lnTo>
                  <a:cubicBezTo>
                    <a:pt x="3613" y="1570"/>
                    <a:pt x="3529" y="1472"/>
                    <a:pt x="3403" y="1458"/>
                  </a:cubicBezTo>
                  <a:lnTo>
                    <a:pt x="3249" y="1430"/>
                  </a:lnTo>
                  <a:cubicBezTo>
                    <a:pt x="3221" y="1304"/>
                    <a:pt x="3179" y="1192"/>
                    <a:pt x="3109" y="1080"/>
                  </a:cubicBezTo>
                  <a:lnTo>
                    <a:pt x="3207" y="954"/>
                  </a:lnTo>
                  <a:cubicBezTo>
                    <a:pt x="3291" y="856"/>
                    <a:pt x="3291" y="716"/>
                    <a:pt x="3193" y="632"/>
                  </a:cubicBezTo>
                  <a:lnTo>
                    <a:pt x="3025" y="450"/>
                  </a:lnTo>
                  <a:cubicBezTo>
                    <a:pt x="2972" y="404"/>
                    <a:pt x="2907" y="379"/>
                    <a:pt x="2842" y="379"/>
                  </a:cubicBezTo>
                  <a:cubicBezTo>
                    <a:pt x="2788" y="379"/>
                    <a:pt x="2734" y="397"/>
                    <a:pt x="2689" y="436"/>
                  </a:cubicBezTo>
                  <a:lnTo>
                    <a:pt x="2577" y="520"/>
                  </a:lnTo>
                  <a:cubicBezTo>
                    <a:pt x="2465" y="464"/>
                    <a:pt x="2353" y="408"/>
                    <a:pt x="2227" y="366"/>
                  </a:cubicBezTo>
                  <a:lnTo>
                    <a:pt x="2213" y="212"/>
                  </a:lnTo>
                  <a:cubicBezTo>
                    <a:pt x="2199" y="86"/>
                    <a:pt x="2087" y="2"/>
                    <a:pt x="1975" y="2"/>
                  </a:cubicBezTo>
                  <a:lnTo>
                    <a:pt x="1723" y="2"/>
                  </a:lnTo>
                  <a:cubicBezTo>
                    <a:pt x="1715" y="1"/>
                    <a:pt x="1707" y="0"/>
                    <a:pt x="1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71;p16"/>
          <p:cNvSpPr txBox="1"/>
          <p:nvPr/>
        </p:nvSpPr>
        <p:spPr>
          <a:xfrm>
            <a:off x="3169548" y="2112605"/>
            <a:ext cx="2850603" cy="21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P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JUNE 23</a:t>
            </a:r>
          </a:p>
        </p:txBody>
      </p:sp>
      <p:sp>
        <p:nvSpPr>
          <p:cNvPr id="107" name="Google Shape;73;p16"/>
          <p:cNvSpPr txBox="1"/>
          <p:nvPr/>
        </p:nvSpPr>
        <p:spPr>
          <a:xfrm>
            <a:off x="3118153" y="2762104"/>
            <a:ext cx="3028354" cy="52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PH" sz="1600" dirty="0">
                <a:latin typeface="Fira Sans Extra Condensed" panose="020B0604020202020204" charset="0"/>
              </a:rPr>
              <a:t>Presentation to the President and the Cabinet of the Proposed Budget</a:t>
            </a:r>
          </a:p>
        </p:txBody>
      </p:sp>
      <p:sp>
        <p:nvSpPr>
          <p:cNvPr id="108" name="Google Shape;74;p16"/>
          <p:cNvSpPr txBox="1"/>
          <p:nvPr/>
        </p:nvSpPr>
        <p:spPr>
          <a:xfrm>
            <a:off x="8155364" y="2657308"/>
            <a:ext cx="2267887" cy="18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JULY 4 - 19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75;p16"/>
          <p:cNvSpPr txBox="1"/>
          <p:nvPr/>
        </p:nvSpPr>
        <p:spPr>
          <a:xfrm>
            <a:off x="7937804" y="2754682"/>
            <a:ext cx="2942214" cy="5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PH" sz="1600" dirty="0">
                <a:latin typeface="Fira Sans Extra Condensed" panose="020B0604020202020204" charset="0"/>
              </a:rPr>
              <a:t>Printing of Budget Documents</a:t>
            </a:r>
          </a:p>
        </p:txBody>
      </p:sp>
      <p:sp>
        <p:nvSpPr>
          <p:cNvPr id="110" name="Google Shape;76;p16"/>
          <p:cNvSpPr txBox="1"/>
          <p:nvPr/>
        </p:nvSpPr>
        <p:spPr>
          <a:xfrm>
            <a:off x="5457287" y="4741782"/>
            <a:ext cx="2971769" cy="24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JUNE 24 – JULY 1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Google Shape;77;p16"/>
          <p:cNvSpPr txBox="1"/>
          <p:nvPr/>
        </p:nvSpPr>
        <p:spPr>
          <a:xfrm>
            <a:off x="5401087" y="5051470"/>
            <a:ext cx="312968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PH" sz="1600" dirty="0">
                <a:latin typeface="Fira Sans Extra Condensed" panose="020B0604020202020204" charset="0"/>
              </a:rPr>
              <a:t>Finalization of Budget Documents (i.e., NEP, BESF Tables, Staffing Summary, President’s Budget Message)</a:t>
            </a:r>
          </a:p>
        </p:txBody>
      </p:sp>
      <p:sp>
        <p:nvSpPr>
          <p:cNvPr id="112" name="Google Shape;78;p16"/>
          <p:cNvSpPr txBox="1"/>
          <p:nvPr/>
        </p:nvSpPr>
        <p:spPr>
          <a:xfrm>
            <a:off x="927275" y="4746737"/>
            <a:ext cx="2641453" cy="24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JUNE 15 - 17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79;p16"/>
          <p:cNvSpPr txBox="1"/>
          <p:nvPr/>
        </p:nvSpPr>
        <p:spPr>
          <a:xfrm>
            <a:off x="799782" y="5002380"/>
            <a:ext cx="2882857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Sending of Confirmation Letters to Agencies of the Total Budget Levels</a:t>
            </a:r>
            <a:endParaRPr sz="1600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099921"/>
            <a:ext cx="12192000" cy="8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E79655-719F-4242-909A-6869ADD16A36}"/>
              </a:ext>
            </a:extLst>
          </p:cNvPr>
          <p:cNvSpPr/>
          <p:nvPr/>
        </p:nvSpPr>
        <p:spPr>
          <a:xfrm>
            <a:off x="0" y="9526"/>
            <a:ext cx="12192000" cy="1420238"/>
          </a:xfrm>
          <a:prstGeom prst="rect">
            <a:avLst/>
          </a:prstGeom>
          <a:solidFill>
            <a:srgbClr val="23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35EBC-83E4-4D1F-9B5C-03E7C0C58171}"/>
              </a:ext>
            </a:extLst>
          </p:cNvPr>
          <p:cNvSpPr txBox="1"/>
          <p:nvPr/>
        </p:nvSpPr>
        <p:spPr bwMode="auto">
          <a:xfrm>
            <a:off x="722134" y="356177"/>
            <a:ext cx="6415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Lato Black" panose="020F0502020204030203" pitchFamily="34" charset="0"/>
                <a:cs typeface="Times New Roman" panose="02020603050405020304" pitchFamily="18" charset="0"/>
              </a:rPr>
              <a:t>CALENDAR OF ACTIVITIES</a:t>
            </a:r>
          </a:p>
        </p:txBody>
      </p:sp>
      <p:grpSp>
        <p:nvGrpSpPr>
          <p:cNvPr id="47" name="Google Shape;80;p16"/>
          <p:cNvGrpSpPr/>
          <p:nvPr/>
        </p:nvGrpSpPr>
        <p:grpSpPr>
          <a:xfrm>
            <a:off x="4203688" y="4001293"/>
            <a:ext cx="1441255" cy="1515835"/>
            <a:chOff x="1298661" y="1653185"/>
            <a:chExt cx="1063314" cy="1063370"/>
          </a:xfrm>
        </p:grpSpPr>
        <p:sp>
          <p:nvSpPr>
            <p:cNvPr id="48" name="Google Shape;81;p16"/>
            <p:cNvSpPr/>
            <p:nvPr/>
          </p:nvSpPr>
          <p:spPr>
            <a:xfrm>
              <a:off x="1298661" y="1653185"/>
              <a:ext cx="1063314" cy="1063370"/>
            </a:xfrm>
            <a:custGeom>
              <a:avLst/>
              <a:gdLst/>
              <a:ahLst/>
              <a:cxnLst/>
              <a:rect l="l" t="t" r="r" b="b"/>
              <a:pathLst>
                <a:path w="19209" h="19210" extrusionOk="0">
                  <a:moveTo>
                    <a:pt x="19209" y="9598"/>
                  </a:moveTo>
                  <a:cubicBezTo>
                    <a:pt x="19209" y="14905"/>
                    <a:pt x="14905" y="19209"/>
                    <a:pt x="9598" y="19209"/>
                  </a:cubicBezTo>
                  <a:cubicBezTo>
                    <a:pt x="4291" y="19209"/>
                    <a:pt x="0" y="14905"/>
                    <a:pt x="0" y="9598"/>
                  </a:cubicBezTo>
                  <a:cubicBezTo>
                    <a:pt x="0" y="4291"/>
                    <a:pt x="4291" y="1"/>
                    <a:pt x="9598" y="1"/>
                  </a:cubicBezTo>
                  <a:cubicBezTo>
                    <a:pt x="14905" y="1"/>
                    <a:pt x="19209" y="4291"/>
                    <a:pt x="19209" y="95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/>
                </a:gs>
                <a:gs pos="48000">
                  <a:srgbClr val="75DBFF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2863" dist="38100" dir="3300000" algn="bl" rotWithShape="0">
                <a:schemeClr val="dk2">
                  <a:alpha val="34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;p16"/>
            <p:cNvSpPr/>
            <p:nvPr/>
          </p:nvSpPr>
          <p:spPr>
            <a:xfrm>
              <a:off x="1371731" y="1726254"/>
              <a:ext cx="916457" cy="916457"/>
            </a:xfrm>
            <a:custGeom>
              <a:avLst/>
              <a:gdLst/>
              <a:ahLst/>
              <a:cxnLst/>
              <a:rect l="l" t="t" r="r" b="b"/>
              <a:pathLst>
                <a:path w="16556" h="16556" extrusionOk="0">
                  <a:moveTo>
                    <a:pt x="8278" y="1"/>
                  </a:moveTo>
                  <a:cubicBezTo>
                    <a:pt x="3710" y="1"/>
                    <a:pt x="0" y="3710"/>
                    <a:pt x="0" y="8278"/>
                  </a:cubicBezTo>
                  <a:cubicBezTo>
                    <a:pt x="0" y="12846"/>
                    <a:pt x="3710" y="16556"/>
                    <a:pt x="8278" y="16556"/>
                  </a:cubicBezTo>
                  <a:cubicBezTo>
                    <a:pt x="12846" y="16556"/>
                    <a:pt x="16555" y="12846"/>
                    <a:pt x="16555" y="8278"/>
                  </a:cubicBezTo>
                  <a:cubicBezTo>
                    <a:pt x="16555" y="3710"/>
                    <a:pt x="12846" y="1"/>
                    <a:pt x="827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71;p16"/>
          <p:cNvSpPr txBox="1"/>
          <p:nvPr/>
        </p:nvSpPr>
        <p:spPr>
          <a:xfrm>
            <a:off x="3592319" y="2233242"/>
            <a:ext cx="2850603" cy="21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PH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JULY 25</a:t>
            </a:r>
          </a:p>
        </p:txBody>
      </p:sp>
      <p:sp>
        <p:nvSpPr>
          <p:cNvPr id="57" name="Google Shape;73;p16"/>
          <p:cNvSpPr txBox="1"/>
          <p:nvPr/>
        </p:nvSpPr>
        <p:spPr>
          <a:xfrm>
            <a:off x="3786405" y="2845605"/>
            <a:ext cx="2404108" cy="52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PH" sz="1600" kern="1200" dirty="0">
                <a:latin typeface="Fira Sans Extra Condensed" panose="020B0604020202020204" charset="0"/>
              </a:rPr>
              <a:t>Submission of Budget Documents to the Congress </a:t>
            </a:r>
            <a:endParaRPr lang="en-PH" sz="1600" dirty="0">
              <a:latin typeface="Fira Sans Extra Condensed" panose="020B0604020202020204" charset="0"/>
            </a:endParaRPr>
          </a:p>
        </p:txBody>
      </p:sp>
      <p:sp>
        <p:nvSpPr>
          <p:cNvPr id="58" name="Google Shape;78;p16"/>
          <p:cNvSpPr txBox="1"/>
          <p:nvPr/>
        </p:nvSpPr>
        <p:spPr>
          <a:xfrm>
            <a:off x="1076985" y="4824745"/>
            <a:ext cx="2641453" cy="24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JULY 21</a:t>
            </a:r>
            <a:endParaRPr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9" name="Google Shape;79;p16"/>
          <p:cNvSpPr txBox="1"/>
          <p:nvPr/>
        </p:nvSpPr>
        <p:spPr>
          <a:xfrm>
            <a:off x="1288519" y="5092353"/>
            <a:ext cx="2207676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PH" sz="1600" kern="1200" dirty="0">
                <a:latin typeface="Fira Sans Extra Condensed" panose="020B0604020202020204" charset="0"/>
              </a:rPr>
              <a:t>Submission of Budget Documents to the President</a:t>
            </a:r>
            <a:endParaRPr lang="en-PH" sz="1600" dirty="0">
              <a:effectLst/>
              <a:latin typeface="Fira Sans Extra Condensed" panose="020B0604020202020204" charset="0"/>
            </a:endParaRPr>
          </a:p>
        </p:txBody>
      </p:sp>
      <p:pic>
        <p:nvPicPr>
          <p:cNvPr id="61" name="Picture 2" descr="Books stack of three - Free education icon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15" y="4328681"/>
            <a:ext cx="876909" cy="87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44312" y="2571708"/>
            <a:ext cx="1456606" cy="1495093"/>
            <a:chOff x="2792220" y="1986255"/>
            <a:chExt cx="1456606" cy="1495093"/>
          </a:xfrm>
        </p:grpSpPr>
        <p:grpSp>
          <p:nvGrpSpPr>
            <p:cNvPr id="50" name="Google Shape;80;p16"/>
            <p:cNvGrpSpPr/>
            <p:nvPr/>
          </p:nvGrpSpPr>
          <p:grpSpPr>
            <a:xfrm>
              <a:off x="2792220" y="1986255"/>
              <a:ext cx="1456606" cy="1495093"/>
              <a:chOff x="1298661" y="1653185"/>
              <a:chExt cx="1063314" cy="1063370"/>
            </a:xfrm>
          </p:grpSpPr>
          <p:sp>
            <p:nvSpPr>
              <p:cNvPr id="51" name="Google Shape;81;p16"/>
              <p:cNvSpPr/>
              <p:nvPr/>
            </p:nvSpPr>
            <p:spPr>
              <a:xfrm>
                <a:off x="1298661" y="1653185"/>
                <a:ext cx="1063314" cy="1063370"/>
              </a:xfrm>
              <a:custGeom>
                <a:avLst/>
                <a:gdLst/>
                <a:ahLst/>
                <a:cxnLst/>
                <a:rect l="l" t="t" r="r" b="b"/>
                <a:pathLst>
                  <a:path w="19209" h="19210" extrusionOk="0">
                    <a:moveTo>
                      <a:pt x="19209" y="9598"/>
                    </a:moveTo>
                    <a:cubicBezTo>
                      <a:pt x="19209" y="14905"/>
                      <a:pt x="14905" y="19209"/>
                      <a:pt x="9598" y="19209"/>
                    </a:cubicBezTo>
                    <a:cubicBezTo>
                      <a:pt x="4291" y="19209"/>
                      <a:pt x="0" y="14905"/>
                      <a:pt x="0" y="9598"/>
                    </a:cubicBezTo>
                    <a:cubicBezTo>
                      <a:pt x="0" y="4291"/>
                      <a:pt x="4291" y="1"/>
                      <a:pt x="9598" y="1"/>
                    </a:cubicBezTo>
                    <a:cubicBezTo>
                      <a:pt x="14905" y="1"/>
                      <a:pt x="19209" y="4291"/>
                      <a:pt x="19209" y="95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66FF"/>
                  </a:gs>
                  <a:gs pos="48000">
                    <a:srgbClr val="75DBFF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2863" dist="38100" dir="3300000" algn="bl" rotWithShape="0">
                  <a:schemeClr val="dk2">
                    <a:alpha val="34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2;p16"/>
              <p:cNvSpPr/>
              <p:nvPr/>
            </p:nvSpPr>
            <p:spPr>
              <a:xfrm>
                <a:off x="1371731" y="1726254"/>
                <a:ext cx="916457" cy="916457"/>
              </a:xfrm>
              <a:custGeom>
                <a:avLst/>
                <a:gdLst/>
                <a:ahLst/>
                <a:cxnLst/>
                <a:rect l="l" t="t" r="r" b="b"/>
                <a:pathLst>
                  <a:path w="16556" h="16556" extrusionOk="0">
                    <a:moveTo>
                      <a:pt x="8278" y="1"/>
                    </a:moveTo>
                    <a:cubicBezTo>
                      <a:pt x="3710" y="1"/>
                      <a:pt x="0" y="3710"/>
                      <a:pt x="0" y="8278"/>
                    </a:cubicBezTo>
                    <a:cubicBezTo>
                      <a:pt x="0" y="12846"/>
                      <a:pt x="3710" y="16556"/>
                      <a:pt x="8278" y="16556"/>
                    </a:cubicBezTo>
                    <a:cubicBezTo>
                      <a:pt x="12846" y="16556"/>
                      <a:pt x="16555" y="12846"/>
                      <a:pt x="16555" y="8278"/>
                    </a:cubicBezTo>
                    <a:cubicBezTo>
                      <a:pt x="16555" y="3710"/>
                      <a:pt x="12846" y="1"/>
                      <a:pt x="8278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0" name="Picture 2" descr="Books stack of three - Free education icons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097" y="2854878"/>
              <a:ext cx="509867" cy="509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government building Icon - Download government building Icon 1793134 | Noun  Projec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148" y="2135224"/>
              <a:ext cx="753767" cy="753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/>
          <a:srcRect r="45955"/>
          <a:stretch/>
        </p:blipFill>
        <p:spPr>
          <a:xfrm>
            <a:off x="632175" y="3401575"/>
            <a:ext cx="6015537" cy="1384819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>
            <a:off x="6772431" y="4005624"/>
            <a:ext cx="1228570" cy="65975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052" name="Picture 4" descr="Senate of the Philippines - Wikip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075" y="2747173"/>
            <a:ext cx="1707389" cy="170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use of Representatives of the Philippines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670" y="2747173"/>
            <a:ext cx="1689090" cy="16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Google Shape;78;p16"/>
          <p:cNvSpPr txBox="1"/>
          <p:nvPr/>
        </p:nvSpPr>
        <p:spPr>
          <a:xfrm>
            <a:off x="8125720" y="4518281"/>
            <a:ext cx="3288160" cy="107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n w="0"/>
                <a:solidFill>
                  <a:srgbClr val="3A7BC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BUDGET LEGISLATION</a:t>
            </a:r>
            <a:endParaRPr sz="3200" b="1" dirty="0">
              <a:ln w="0"/>
              <a:solidFill>
                <a:srgbClr val="3A7BC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099921"/>
            <a:ext cx="12192000" cy="83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5" grpId="0" animBg="1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AD22501-3411-4845-B1F7-77F42BA1D6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66B849-745B-43E7-A1F9-5FD7F8C1E809}"/>
              </a:ext>
            </a:extLst>
          </p:cNvPr>
          <p:cNvSpPr/>
          <p:nvPr/>
        </p:nvSpPr>
        <p:spPr>
          <a:xfrm>
            <a:off x="3294743" y="675249"/>
            <a:ext cx="8897257" cy="559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21B0C-3CDE-4DAC-9FBB-8A733E8DF213}"/>
              </a:ext>
            </a:extLst>
          </p:cNvPr>
          <p:cNvSpPr/>
          <p:nvPr/>
        </p:nvSpPr>
        <p:spPr>
          <a:xfrm>
            <a:off x="3718855" y="1125415"/>
            <a:ext cx="8148890" cy="4712384"/>
          </a:xfrm>
          <a:prstGeom prst="rect">
            <a:avLst/>
          </a:prstGeom>
          <a:noFill/>
          <a:ln w="28575">
            <a:solidFill>
              <a:srgbClr val="478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44B8E8-FB9B-4868-AFBC-F24743890C98}"/>
              </a:ext>
            </a:extLst>
          </p:cNvPr>
          <p:cNvSpPr/>
          <p:nvPr/>
        </p:nvSpPr>
        <p:spPr>
          <a:xfrm>
            <a:off x="0" y="2170772"/>
            <a:ext cx="3046242" cy="27107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1" name="Picture 10" descr="Moving Calendar Gif - Latest Calend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" y="2564354"/>
            <a:ext cx="3189601" cy="22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345;p35"/>
          <p:cNvSpPr txBox="1">
            <a:spLocks/>
          </p:cNvSpPr>
          <p:nvPr/>
        </p:nvSpPr>
        <p:spPr>
          <a:xfrm>
            <a:off x="5286818" y="1149189"/>
            <a:ext cx="49131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PH" sz="3600" b="1" dirty="0">
                <a:ln/>
                <a:solidFill>
                  <a:srgbClr val="000000"/>
                </a:solidFill>
                <a:latin typeface="Fira Sans Extra Condensed" panose="020B0604020202020204" charset="0"/>
              </a:rPr>
              <a:t>Important Dates: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757" y="3041104"/>
            <a:ext cx="2860916" cy="2485789"/>
          </a:xfrm>
          <a:prstGeom prst="rect">
            <a:avLst/>
          </a:prstGeom>
        </p:spPr>
      </p:pic>
      <p:sp>
        <p:nvSpPr>
          <p:cNvPr id="524" name="Google Shape;1345;p35"/>
          <p:cNvSpPr txBox="1">
            <a:spLocks/>
          </p:cNvSpPr>
          <p:nvPr/>
        </p:nvSpPr>
        <p:spPr>
          <a:xfrm>
            <a:off x="3918425" y="2243321"/>
            <a:ext cx="59176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PH" sz="6000" b="1" dirty="0">
                <a:ln w="0"/>
                <a:solidFill>
                  <a:srgbClr val="3A7B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ira Sans Extra Condensed" panose="020B0604020202020204" charset="0"/>
              </a:rPr>
              <a:t>APRIL 15, 2022</a:t>
            </a:r>
          </a:p>
        </p:txBody>
      </p:sp>
      <p:sp>
        <p:nvSpPr>
          <p:cNvPr id="525" name="Google Shape;147;p26"/>
          <p:cNvSpPr txBox="1">
            <a:spLocks/>
          </p:cNvSpPr>
          <p:nvPr/>
        </p:nvSpPr>
        <p:spPr>
          <a:xfrm>
            <a:off x="3939762" y="3337453"/>
            <a:ext cx="5393407" cy="223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92075" indent="0"/>
            <a:r>
              <a:rPr lang="en-PH" sz="2000" dirty="0">
                <a:solidFill>
                  <a:srgbClr val="000000"/>
                </a:solidFill>
                <a:latin typeface="Fira Sans Extra Condensed" panose="020B0604020202020204" charset="0"/>
              </a:rPr>
              <a:t>Deadline for submission of the following:   </a:t>
            </a:r>
          </a:p>
          <a:p>
            <a:r>
              <a:rPr lang="en-PH" sz="2000" dirty="0">
                <a:solidFill>
                  <a:srgbClr val="000000"/>
                </a:solidFill>
                <a:latin typeface="Fira Sans Extra Condensed" panose="020B0604020202020204" charset="0"/>
              </a:rPr>
              <a:t>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2000" dirty="0">
                <a:solidFill>
                  <a:srgbClr val="000000"/>
                </a:solidFill>
                <a:latin typeface="Fira Sans Extra Condensed" panose="020B0604020202020204" charset="0"/>
              </a:rPr>
              <a:t>FY 2021 Actual Obligations;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2000" dirty="0">
                <a:solidFill>
                  <a:srgbClr val="000000"/>
                </a:solidFill>
                <a:latin typeface="Fira Sans Extra Condensed" panose="020B0604020202020204" charset="0"/>
              </a:rPr>
              <a:t>FY 2021-2025 Revenue Program;   and </a:t>
            </a:r>
          </a:p>
          <a:p>
            <a:pPr marL="177800" indent="-177800">
              <a:buFont typeface="Wingdings" panose="05000000000000000000" pitchFamily="2" charset="2"/>
              <a:buChar char="ü"/>
            </a:pPr>
            <a:r>
              <a:rPr lang="en-PH" sz="2000" dirty="0">
                <a:solidFill>
                  <a:srgbClr val="000000"/>
                </a:solidFill>
                <a:latin typeface="Fira Sans Extra Condensed" panose="020B0604020202020204" charset="0"/>
              </a:rPr>
              <a:t>Requirements for Compulsory Retirees</a:t>
            </a:r>
          </a:p>
        </p:txBody>
      </p:sp>
    </p:spTree>
    <p:extLst>
      <p:ext uri="{BB962C8B-B14F-4D97-AF65-F5344CB8AC3E}">
        <p14:creationId xmlns:p14="http://schemas.microsoft.com/office/powerpoint/2010/main" val="13867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4" grpId="0"/>
      <p:bldP spid="5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AD22501-3411-4845-B1F7-77F42BA1D6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4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66B849-745B-43E7-A1F9-5FD7F8C1E809}"/>
              </a:ext>
            </a:extLst>
          </p:cNvPr>
          <p:cNvSpPr/>
          <p:nvPr/>
        </p:nvSpPr>
        <p:spPr>
          <a:xfrm>
            <a:off x="3294743" y="675249"/>
            <a:ext cx="8897257" cy="559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F21B0C-3CDE-4DAC-9FBB-8A733E8DF213}"/>
              </a:ext>
            </a:extLst>
          </p:cNvPr>
          <p:cNvSpPr/>
          <p:nvPr/>
        </p:nvSpPr>
        <p:spPr>
          <a:xfrm>
            <a:off x="3718855" y="1125415"/>
            <a:ext cx="8148890" cy="4712384"/>
          </a:xfrm>
          <a:prstGeom prst="rect">
            <a:avLst/>
          </a:prstGeom>
          <a:noFill/>
          <a:ln w="28575">
            <a:solidFill>
              <a:srgbClr val="478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44B8E8-FB9B-4868-AFBC-F24743890C98}"/>
              </a:ext>
            </a:extLst>
          </p:cNvPr>
          <p:cNvSpPr/>
          <p:nvPr/>
        </p:nvSpPr>
        <p:spPr>
          <a:xfrm>
            <a:off x="0" y="2170772"/>
            <a:ext cx="3046242" cy="271071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1" name="Picture 10" descr="Moving Calendar Gif - Latest Calend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6" y="2564354"/>
            <a:ext cx="3189601" cy="22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1345;p35"/>
          <p:cNvSpPr txBox="1">
            <a:spLocks/>
          </p:cNvSpPr>
          <p:nvPr/>
        </p:nvSpPr>
        <p:spPr>
          <a:xfrm>
            <a:off x="5335110" y="1273199"/>
            <a:ext cx="49131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PH" sz="3600" b="1" dirty="0">
                <a:ln/>
                <a:solidFill>
                  <a:srgbClr val="000000"/>
                </a:solidFill>
                <a:latin typeface="Fira Sans Extra Condensed" panose="020B0604020202020204" charset="0"/>
              </a:rPr>
              <a:t>Important Dates: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757" y="3041104"/>
            <a:ext cx="2860916" cy="2485789"/>
          </a:xfrm>
          <a:prstGeom prst="rect">
            <a:avLst/>
          </a:prstGeom>
        </p:spPr>
      </p:pic>
      <p:sp>
        <p:nvSpPr>
          <p:cNvPr id="524" name="Google Shape;1345;p35"/>
          <p:cNvSpPr txBox="1">
            <a:spLocks/>
          </p:cNvSpPr>
          <p:nvPr/>
        </p:nvSpPr>
        <p:spPr>
          <a:xfrm>
            <a:off x="3528678" y="2443848"/>
            <a:ext cx="59176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PH" sz="6000" b="1" dirty="0">
                <a:ln w="0"/>
                <a:solidFill>
                  <a:srgbClr val="3A7BC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ira Sans Extra Condensed" panose="020B0604020202020204" charset="0"/>
              </a:rPr>
              <a:t>MAY 31, 2022</a:t>
            </a:r>
          </a:p>
        </p:txBody>
      </p:sp>
      <p:sp>
        <p:nvSpPr>
          <p:cNvPr id="525" name="Google Shape;147;p26"/>
          <p:cNvSpPr txBox="1">
            <a:spLocks/>
          </p:cNvSpPr>
          <p:nvPr/>
        </p:nvSpPr>
        <p:spPr>
          <a:xfrm>
            <a:off x="3918425" y="3429000"/>
            <a:ext cx="4955160" cy="223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5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77800" indent="0" algn="ctr"/>
            <a:r>
              <a:rPr lang="en-PH" sz="2800" dirty="0">
                <a:solidFill>
                  <a:srgbClr val="000000"/>
                </a:solidFill>
                <a:latin typeface="Fira Sans Extra Condensed" panose="020B0604020202020204" charset="0"/>
              </a:rPr>
              <a:t>Deadline for submission of FY 2023 Budget Proposals (Tiers 1 and 2)</a:t>
            </a:r>
            <a:endParaRPr lang="en-PH" sz="3200" dirty="0">
              <a:solidFill>
                <a:srgbClr val="000000"/>
              </a:solidFill>
              <a:latin typeface="Fira Sans Extra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24" grpId="0"/>
      <p:bldP spid="52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</TotalTime>
  <Words>554</Words>
  <Application>Microsoft Office PowerPoint</Application>
  <PresentationFormat>Widescreen</PresentationFormat>
  <Paragraphs>88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맑은 고딕</vt:lpstr>
      <vt:lpstr>Arial</vt:lpstr>
      <vt:lpstr>Avenir LT Std 65 Medium</vt:lpstr>
      <vt:lpstr>Calibri</vt:lpstr>
      <vt:lpstr>Calibri Light</vt:lpstr>
      <vt:lpstr>Fira Sans Extra Condensed</vt:lpstr>
      <vt:lpstr>Fira Sans Extra Condensed Medium</vt:lpstr>
      <vt:lpstr>Lato Black</vt:lpstr>
      <vt:lpstr>Source Sans Pro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LDDX</dc:creator>
  <cp:lastModifiedBy>Maria Raina C. Ominga</cp:lastModifiedBy>
  <cp:revision>460</cp:revision>
  <dcterms:created xsi:type="dcterms:W3CDTF">2018-02-15T12:13:41Z</dcterms:created>
  <dcterms:modified xsi:type="dcterms:W3CDTF">2022-01-26T05:21:42Z</dcterms:modified>
</cp:coreProperties>
</file>