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342" r:id="rId3"/>
    <p:sldId id="328" r:id="rId4"/>
    <p:sldId id="329" r:id="rId5"/>
    <p:sldId id="330" r:id="rId6"/>
    <p:sldId id="331" r:id="rId7"/>
    <p:sldId id="332" r:id="rId8"/>
    <p:sldId id="333" r:id="rId9"/>
    <p:sldId id="334" r:id="rId10"/>
    <p:sldId id="335" r:id="rId11"/>
    <p:sldId id="336" r:id="rId12"/>
    <p:sldId id="34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089B-65B4-4FBD-9AE3-026B9BAFB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F4ADC026-CD18-48C3-A2D8-53E4B86D6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04F2EAB0-6332-43CC-8AA9-B453A88AE2ED}"/>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5" name="Footer Placeholder 4">
            <a:extLst>
              <a:ext uri="{FF2B5EF4-FFF2-40B4-BE49-F238E27FC236}">
                <a16:creationId xmlns:a16="http://schemas.microsoft.com/office/drawing/2014/main" id="{953273F7-CB89-4AA2-B81D-055D1C120D77}"/>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A33FF67E-DE1D-4CFB-92B3-AC3B7583EBAC}"/>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409769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A3AB-B446-4746-B4A3-52633E86644D}"/>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F1A2B470-35C8-4A83-ADD0-ED74B7091F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E385614-4B5B-451D-8C74-86BD6DFC3893}"/>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5" name="Footer Placeholder 4">
            <a:extLst>
              <a:ext uri="{FF2B5EF4-FFF2-40B4-BE49-F238E27FC236}">
                <a16:creationId xmlns:a16="http://schemas.microsoft.com/office/drawing/2014/main" id="{18E927E1-01B8-4220-A5A1-FF491960BEDC}"/>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8754637-29E3-4793-94AA-6DC7E59DA79E}"/>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322789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C4ADC-FB26-4E1B-80E6-BF810738F0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193F78D8-BB73-4403-9369-ECD71D5F1E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A54B637-709B-4B99-A0B2-2638173DC5DF}"/>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5" name="Footer Placeholder 4">
            <a:extLst>
              <a:ext uri="{FF2B5EF4-FFF2-40B4-BE49-F238E27FC236}">
                <a16:creationId xmlns:a16="http://schemas.microsoft.com/office/drawing/2014/main" id="{1B6439AC-3CFA-41C8-A607-A6A13905178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F2B66AB-6F68-4A98-B309-26A662F19FE7}"/>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28325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910F-8210-49AE-9B25-65D16CD8FD48}"/>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FE08FDEC-D599-43E7-98B9-95189C2B13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61174BD-C2D5-49C8-A09A-845F74DA8142}"/>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5" name="Footer Placeholder 4">
            <a:extLst>
              <a:ext uri="{FF2B5EF4-FFF2-40B4-BE49-F238E27FC236}">
                <a16:creationId xmlns:a16="http://schemas.microsoft.com/office/drawing/2014/main" id="{EE69E2B5-91B3-4A87-A5D6-9BDE32004667}"/>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2198E25-1B15-4BD4-B276-8446D6E56E80}"/>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1856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6A09-0DA8-4673-8F56-8B0B397A8C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C162181A-64DA-4E17-B760-6691C1FA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ABD090-0FD9-4A5C-9B41-856809D4EC99}"/>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5" name="Footer Placeholder 4">
            <a:extLst>
              <a:ext uri="{FF2B5EF4-FFF2-40B4-BE49-F238E27FC236}">
                <a16:creationId xmlns:a16="http://schemas.microsoft.com/office/drawing/2014/main" id="{29997168-DF88-45A5-BE91-C7AC868CAA9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8312E1CA-7344-44EA-976D-98145751552B}"/>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71796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C891-C6A8-4E72-954D-805213AB83CB}"/>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435EBAB1-61CF-4D0C-A76A-ECE267977A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33B26362-B386-49FD-8CCD-DAACBED214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C68E361D-E12A-44B2-821A-80D7CFAAE8DB}"/>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6" name="Footer Placeholder 5">
            <a:extLst>
              <a:ext uri="{FF2B5EF4-FFF2-40B4-BE49-F238E27FC236}">
                <a16:creationId xmlns:a16="http://schemas.microsoft.com/office/drawing/2014/main" id="{6CEE6961-93E4-46CD-B53B-A0B26B2D55FA}"/>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D6DB8420-20A6-43F6-BE17-1D1F1BEF5CC2}"/>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19392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C5FD-762D-44A2-A700-D29C43B75272}"/>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7525E6E1-B4CC-4854-8F15-B71F951F2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B8DF10-C874-4EC8-A692-D9E7C94928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C6A6A73D-F9C0-4DF3-B46B-02B6504217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348129-6BB1-4420-B329-CD5FE3F752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B54162AF-4E8F-4D34-B869-0BAD0FFBEB94}"/>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8" name="Footer Placeholder 7">
            <a:extLst>
              <a:ext uri="{FF2B5EF4-FFF2-40B4-BE49-F238E27FC236}">
                <a16:creationId xmlns:a16="http://schemas.microsoft.com/office/drawing/2014/main" id="{81998B3D-D4EA-43E0-A376-D59D6C8F8E34}"/>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D0509773-019E-4FF9-960E-CC6BADA2EBD5}"/>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374806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A5F6-E68D-498D-BED4-E705C62F1C17}"/>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FE8BF874-C356-474E-BE82-1F444BD1C809}"/>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4" name="Footer Placeholder 3">
            <a:extLst>
              <a:ext uri="{FF2B5EF4-FFF2-40B4-BE49-F238E27FC236}">
                <a16:creationId xmlns:a16="http://schemas.microsoft.com/office/drawing/2014/main" id="{1FCCAB95-2504-4D30-8CC8-6C22789EA035}"/>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1CE1EF5C-47B2-4156-A635-2FB14A1AB0EE}"/>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254793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412DDC-B2A2-4E2D-9F93-4B3E74B4EB8B}"/>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3" name="Footer Placeholder 2">
            <a:extLst>
              <a:ext uri="{FF2B5EF4-FFF2-40B4-BE49-F238E27FC236}">
                <a16:creationId xmlns:a16="http://schemas.microsoft.com/office/drawing/2014/main" id="{C0727394-A8D2-4A07-8D94-C8CE1928F946}"/>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22B05190-2128-409C-9D95-66C569EE1424}"/>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394015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80BA-DD77-4263-B50A-E207B4293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ED18D173-D100-45BE-BEE6-720545D11F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BA72F6D7-E281-4EB8-9674-76008BB99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980E29-E170-43C3-9F41-748969AA6CF3}"/>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6" name="Footer Placeholder 5">
            <a:extLst>
              <a:ext uri="{FF2B5EF4-FFF2-40B4-BE49-F238E27FC236}">
                <a16:creationId xmlns:a16="http://schemas.microsoft.com/office/drawing/2014/main" id="{1B1D959E-DB2E-4881-A308-3EF4A32BF8BF}"/>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B2926340-DF0B-4A4D-90FA-F805456580CF}"/>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145177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CFEC-D1AA-4184-ADBA-53259CB04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F6DDC2BB-24FE-4F10-B762-5D38C0FC8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9F697D6B-6F32-461C-9A73-C22C0D778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1078B3-8B32-486D-9D2F-DACFDCF29324}"/>
              </a:ext>
            </a:extLst>
          </p:cNvPr>
          <p:cNvSpPr>
            <a:spLocks noGrp="1"/>
          </p:cNvSpPr>
          <p:nvPr>
            <p:ph type="dt" sz="half" idx="10"/>
          </p:nvPr>
        </p:nvSpPr>
        <p:spPr/>
        <p:txBody>
          <a:bodyPr/>
          <a:lstStyle/>
          <a:p>
            <a:fld id="{46D239E1-89E9-42AB-BEF7-95FFA47229A8}" type="datetimeFigureOut">
              <a:rPr lang="en-PH" smtClean="0"/>
              <a:t>12/08/2021</a:t>
            </a:fld>
            <a:endParaRPr lang="en-PH"/>
          </a:p>
        </p:txBody>
      </p:sp>
      <p:sp>
        <p:nvSpPr>
          <p:cNvPr id="6" name="Footer Placeholder 5">
            <a:extLst>
              <a:ext uri="{FF2B5EF4-FFF2-40B4-BE49-F238E27FC236}">
                <a16:creationId xmlns:a16="http://schemas.microsoft.com/office/drawing/2014/main" id="{4815EB82-AE1D-43EB-870A-509A53287EF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4E4824F-7A83-406E-9394-0F53382B7320}"/>
              </a:ext>
            </a:extLst>
          </p:cNvPr>
          <p:cNvSpPr>
            <a:spLocks noGrp="1"/>
          </p:cNvSpPr>
          <p:nvPr>
            <p:ph type="sldNum" sz="quarter" idx="12"/>
          </p:nvPr>
        </p:nvSpPr>
        <p:spPr/>
        <p:txBody>
          <a:bodyPr/>
          <a:lstStyle/>
          <a:p>
            <a:fld id="{7DAE5039-1368-49F1-999D-D12CDFA84D7F}" type="slidenum">
              <a:rPr lang="en-PH" smtClean="0"/>
              <a:t>‹#›</a:t>
            </a:fld>
            <a:endParaRPr lang="en-PH"/>
          </a:p>
        </p:txBody>
      </p:sp>
    </p:spTree>
    <p:extLst>
      <p:ext uri="{BB962C8B-B14F-4D97-AF65-F5344CB8AC3E}">
        <p14:creationId xmlns:p14="http://schemas.microsoft.com/office/powerpoint/2010/main" val="24330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F53F9-19CA-4AED-9BD6-786623C6D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DD5B893B-6251-4CC9-B9CC-349D0CDC3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85A1FA8-A9F1-41E6-88CA-8B453B58A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239E1-89E9-42AB-BEF7-95FFA47229A8}" type="datetimeFigureOut">
              <a:rPr lang="en-PH" smtClean="0"/>
              <a:t>12/08/2021</a:t>
            </a:fld>
            <a:endParaRPr lang="en-PH"/>
          </a:p>
        </p:txBody>
      </p:sp>
      <p:sp>
        <p:nvSpPr>
          <p:cNvPr id="5" name="Footer Placeholder 4">
            <a:extLst>
              <a:ext uri="{FF2B5EF4-FFF2-40B4-BE49-F238E27FC236}">
                <a16:creationId xmlns:a16="http://schemas.microsoft.com/office/drawing/2014/main" id="{DA43C81F-11FC-4883-9282-D6BF96554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844AD1E9-114E-480D-856C-92FAEB939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E5039-1368-49F1-999D-D12CDFA84D7F}" type="slidenum">
              <a:rPr lang="en-PH" smtClean="0"/>
              <a:t>‹#›</a:t>
            </a:fld>
            <a:endParaRPr lang="en-PH"/>
          </a:p>
        </p:txBody>
      </p:sp>
    </p:spTree>
    <p:extLst>
      <p:ext uri="{BB962C8B-B14F-4D97-AF65-F5344CB8AC3E}">
        <p14:creationId xmlns:p14="http://schemas.microsoft.com/office/powerpoint/2010/main" val="206084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977510-6106-41B7-A0A9-266B8486D880}"/>
              </a:ext>
            </a:extLst>
          </p:cNvPr>
          <p:cNvSpPr>
            <a:spLocks noGrp="1"/>
          </p:cNvSpPr>
          <p:nvPr>
            <p:ph type="sldNum" sz="quarter" idx="12"/>
          </p:nvPr>
        </p:nvSpPr>
        <p:spPr/>
        <p:txBody>
          <a:bodyPr/>
          <a:lstStyle/>
          <a:p>
            <a:fld id="{1C3F9370-8671-4C9C-8483-876A0AC00F5B}" type="slidenum">
              <a:rPr lang="en-PH" smtClean="0"/>
              <a:t>1</a:t>
            </a:fld>
            <a:endParaRPr lang="en-PH"/>
          </a:p>
        </p:txBody>
      </p:sp>
      <p:pic>
        <p:nvPicPr>
          <p:cNvPr id="12" name="Picture 11">
            <a:extLst>
              <a:ext uri="{FF2B5EF4-FFF2-40B4-BE49-F238E27FC236}">
                <a16:creationId xmlns:a16="http://schemas.microsoft.com/office/drawing/2014/main" id="{538BEAA1-9317-4508-A044-615CDD7CB4FE}"/>
              </a:ext>
            </a:extLst>
          </p:cNvPr>
          <p:cNvPicPr>
            <a:picLocks noChangeAspect="1"/>
          </p:cNvPicPr>
          <p:nvPr/>
        </p:nvPicPr>
        <p:blipFill rotWithShape="1">
          <a:blip r:embed="rId2"/>
          <a:srcRect r="-285" b="74852"/>
          <a:stretch/>
        </p:blipFill>
        <p:spPr>
          <a:xfrm>
            <a:off x="439947" y="1333078"/>
            <a:ext cx="11429672" cy="2704084"/>
          </a:xfrm>
          <a:prstGeom prst="rect">
            <a:avLst/>
          </a:prstGeom>
          <a:ln w="38100">
            <a:solidFill>
              <a:schemeClr val="accent1"/>
            </a:solidFill>
          </a:ln>
          <a:effectLst>
            <a:outerShdw blurRad="50800" dist="38100" dir="2700000" algn="tl" rotWithShape="0">
              <a:prstClr val="black">
                <a:alpha val="40000"/>
              </a:prstClr>
            </a:outerShdw>
          </a:effectLst>
        </p:spPr>
      </p:pic>
      <p:sp>
        <p:nvSpPr>
          <p:cNvPr id="13" name="Text Placeholder 2">
            <a:extLst>
              <a:ext uri="{FF2B5EF4-FFF2-40B4-BE49-F238E27FC236}">
                <a16:creationId xmlns:a16="http://schemas.microsoft.com/office/drawing/2014/main" id="{162B59AE-AE0F-43E6-9B9E-497AD1BC3CE1}"/>
              </a:ext>
            </a:extLst>
          </p:cNvPr>
          <p:cNvSpPr txBox="1">
            <a:spLocks/>
          </p:cNvSpPr>
          <p:nvPr/>
        </p:nvSpPr>
        <p:spPr>
          <a:xfrm>
            <a:off x="3516551" y="621387"/>
            <a:ext cx="3652000" cy="477269"/>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lvl="0" algn="ctr"/>
            <a:r>
              <a:rPr lang="en-PH" sz="2400"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MISREPRESENTATION</a:t>
            </a:r>
            <a:endParaRPr lang="en-PH" b="1" dirty="0">
              <a:solidFill>
                <a:srgbClr val="FFFF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Minus Sign 13">
            <a:extLst>
              <a:ext uri="{FF2B5EF4-FFF2-40B4-BE49-F238E27FC236}">
                <a16:creationId xmlns:a16="http://schemas.microsoft.com/office/drawing/2014/main" id="{EB62C597-E9DC-4D64-83F4-A688948291B7}"/>
              </a:ext>
            </a:extLst>
          </p:cNvPr>
          <p:cNvSpPr/>
          <p:nvPr/>
        </p:nvSpPr>
        <p:spPr>
          <a:xfrm>
            <a:off x="1311579" y="2861381"/>
            <a:ext cx="1586896" cy="13198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6" name="Straight Arrow Connector 15">
            <a:extLst>
              <a:ext uri="{FF2B5EF4-FFF2-40B4-BE49-F238E27FC236}">
                <a16:creationId xmlns:a16="http://schemas.microsoft.com/office/drawing/2014/main" id="{421ADACE-939D-446E-9A97-DD4162C06DDC}"/>
              </a:ext>
            </a:extLst>
          </p:cNvPr>
          <p:cNvCxnSpPr>
            <a:cxnSpLocks/>
          </p:cNvCxnSpPr>
          <p:nvPr/>
        </p:nvCxnSpPr>
        <p:spPr>
          <a:xfrm flipH="1">
            <a:off x="1940944" y="1213912"/>
            <a:ext cx="2077453" cy="1532213"/>
          </a:xfrm>
          <a:prstGeom prst="straightConnector1">
            <a:avLst/>
          </a:prstGeom>
          <a:ln w="57150">
            <a:headEnd type="triangle"/>
            <a:tailEnd type="triangle"/>
          </a:ln>
        </p:spPr>
        <p:style>
          <a:lnRef idx="3">
            <a:schemeClr val="accent1"/>
          </a:lnRef>
          <a:fillRef idx="0">
            <a:schemeClr val="accent1"/>
          </a:fillRef>
          <a:effectRef idx="2">
            <a:schemeClr val="accent1"/>
          </a:effectRef>
          <a:fontRef idx="minor">
            <a:schemeClr val="tx1"/>
          </a:fontRef>
        </p:style>
      </p:cxnSp>
      <p:sp>
        <p:nvSpPr>
          <p:cNvPr id="17" name="Text Placeholder 2">
            <a:extLst>
              <a:ext uri="{FF2B5EF4-FFF2-40B4-BE49-F238E27FC236}">
                <a16:creationId xmlns:a16="http://schemas.microsoft.com/office/drawing/2014/main" id="{7D14091F-36A1-4B88-B660-4072DFB17B81}"/>
              </a:ext>
            </a:extLst>
          </p:cNvPr>
          <p:cNvSpPr txBox="1">
            <a:spLocks/>
          </p:cNvSpPr>
          <p:nvPr/>
        </p:nvSpPr>
        <p:spPr>
          <a:xfrm>
            <a:off x="3587075" y="4590454"/>
            <a:ext cx="5030713" cy="57677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lvl="0" algn="ctr"/>
            <a:r>
              <a:rPr lang="en-PH" sz="2400" b="1" i="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And </a:t>
            </a:r>
            <a:r>
              <a:rPr lang="en-PH" sz="2800" b="1" i="1" dirty="0">
                <a:solidFill>
                  <a:srgbClr val="FFFF00"/>
                </a:solidFill>
                <a:latin typeface="Century Gothic" panose="020B0502020202020204" pitchFamily="34" charset="0"/>
                <a:ea typeface="Calibri" panose="020F0502020204030204" pitchFamily="34" charset="0"/>
                <a:cs typeface="Times New Roman" panose="02020603050405020304" pitchFamily="18" charset="0"/>
              </a:rPr>
              <a:t>NOT MISINTERPRETATION</a:t>
            </a:r>
            <a:endParaRPr lang="en-PH" sz="1800" b="1" i="1" dirty="0">
              <a:solidFill>
                <a:srgbClr val="FFFF00"/>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84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540BC1-9932-4924-80E2-214C08E3C842}"/>
              </a:ext>
            </a:extLst>
          </p:cNvPr>
          <p:cNvSpPr>
            <a:spLocks noGrp="1"/>
          </p:cNvSpPr>
          <p:nvPr>
            <p:ph type="sldNum" sz="quarter" idx="12"/>
          </p:nvPr>
        </p:nvSpPr>
        <p:spPr/>
        <p:txBody>
          <a:bodyPr/>
          <a:lstStyle/>
          <a:p>
            <a:fld id="{1C3F9370-8671-4C9C-8483-876A0AC00F5B}" type="slidenum">
              <a:rPr lang="en-PH" smtClean="0"/>
              <a:t>10</a:t>
            </a:fld>
            <a:endParaRPr lang="en-PH"/>
          </a:p>
        </p:txBody>
      </p:sp>
      <p:pic>
        <p:nvPicPr>
          <p:cNvPr id="5" name="Picture 4">
            <a:extLst>
              <a:ext uri="{FF2B5EF4-FFF2-40B4-BE49-F238E27FC236}">
                <a16:creationId xmlns:a16="http://schemas.microsoft.com/office/drawing/2014/main" id="{FD750F6A-1180-4D35-BE0A-12B966D28D7B}"/>
              </a:ext>
            </a:extLst>
          </p:cNvPr>
          <p:cNvPicPr>
            <a:picLocks noChangeAspect="1"/>
          </p:cNvPicPr>
          <p:nvPr/>
        </p:nvPicPr>
        <p:blipFill>
          <a:blip r:embed="rId2"/>
          <a:stretch>
            <a:fillRect/>
          </a:stretch>
        </p:blipFill>
        <p:spPr>
          <a:xfrm>
            <a:off x="5534319" y="153315"/>
            <a:ext cx="6492786" cy="5600503"/>
          </a:xfrm>
          <a:prstGeom prst="rect">
            <a:avLst/>
          </a:prstGeom>
          <a:ln w="38100">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FA7E565-B826-4DAD-A8EC-9F28A59B4A95}"/>
              </a:ext>
            </a:extLst>
          </p:cNvPr>
          <p:cNvSpPr txBox="1"/>
          <p:nvPr/>
        </p:nvSpPr>
        <p:spPr>
          <a:xfrm>
            <a:off x="164895" y="1681242"/>
            <a:ext cx="5261120" cy="285687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457200" algn="just">
              <a:lnSpc>
                <a:spcPct val="115000"/>
              </a:lnSpc>
            </a:pPr>
            <a:r>
              <a:rPr lang="en-AU" sz="2000" b="1" dirty="0">
                <a:effectLst/>
                <a:ea typeface="Calibri" panose="020F0502020204030204" pitchFamily="34" charset="0"/>
                <a:cs typeface="Times New Roman" panose="02020603050405020304" pitchFamily="18" charset="0"/>
              </a:rPr>
              <a:t># 34-40</a:t>
            </a:r>
            <a:endParaRPr lang="en-PH" dirty="0">
              <a:effectLst/>
              <a:ea typeface="Calibri" panose="020F0502020204030204" pitchFamily="34" charset="0"/>
              <a:cs typeface="Times New Roman" panose="02020603050405020304" pitchFamily="18" charset="0"/>
            </a:endParaRPr>
          </a:p>
          <a:p>
            <a:pPr marL="457200" algn="just">
              <a:lnSpc>
                <a:spcPct val="115000"/>
              </a:lnSpc>
            </a:pPr>
            <a:r>
              <a:rPr lang="en-AU" sz="2000" b="1" dirty="0">
                <a:effectLst/>
                <a:ea typeface="Calibri" panose="020F0502020204030204" pitchFamily="34" charset="0"/>
                <a:cs typeface="Times New Roman" panose="02020603050405020304" pitchFamily="18" charset="0"/>
              </a:rPr>
              <a:t> </a:t>
            </a:r>
            <a:endParaRPr lang="en-PH" dirty="0">
              <a:effectLst/>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Indicate response to questions 34 to 40 on the right side of the sheet.</a:t>
            </a:r>
          </a:p>
          <a:p>
            <a:pPr lvl="0" algn="just">
              <a:lnSpc>
                <a:spcPct val="115000"/>
              </a:lnSpc>
            </a:pPr>
            <a:endParaRPr lang="en-PH" b="1" dirty="0">
              <a:effectLst/>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Provide details or specifications for any yes response.</a:t>
            </a:r>
            <a:endParaRPr lang="en-PH" b="1" dirty="0">
              <a:effectLst/>
              <a:ea typeface="Calibri" panose="020F0502020204030204" pitchFamily="34" charset="0"/>
              <a:cs typeface="Times New Roman" panose="02020603050405020304" pitchFamily="18" charset="0"/>
            </a:endParaRPr>
          </a:p>
          <a:p>
            <a:pPr marL="457200" algn="just">
              <a:lnSpc>
                <a:spcPct val="115000"/>
              </a:lnSpc>
              <a:spcAft>
                <a:spcPts val="1000"/>
              </a:spcAft>
            </a:pPr>
            <a:r>
              <a:rPr lang="en-AU" sz="2000" dirty="0">
                <a:effectLst/>
                <a:ea typeface="Calibri" panose="020F0502020204030204" pitchFamily="34" charset="0"/>
                <a:cs typeface="Times New Roman" panose="02020603050405020304" pitchFamily="18" charset="0"/>
              </a:rPr>
              <a:t> </a:t>
            </a:r>
            <a:endParaRPr lang="en-PH"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088B43C-FA1B-45F9-BFD9-C49E206761C6}"/>
              </a:ext>
            </a:extLst>
          </p:cNvPr>
          <p:cNvSpPr txBox="1"/>
          <p:nvPr/>
        </p:nvSpPr>
        <p:spPr>
          <a:xfrm>
            <a:off x="7007524" y="6260996"/>
            <a:ext cx="49802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lgn="ctr">
              <a:spcBef>
                <a:spcPts val="0"/>
              </a:spcBef>
              <a:defRPr/>
            </a:pPr>
            <a:r>
              <a:rPr lang="en-US" sz="2000" b="1" dirty="0">
                <a:solidFill>
                  <a:schemeClr val="tx1"/>
                </a:solidFill>
                <a:cs typeface="Arial" pitchFamily="34" charset="0"/>
              </a:rPr>
              <a:t>If not applicable, please write </a:t>
            </a:r>
            <a:r>
              <a:rPr lang="en-US" sz="2400" b="1" dirty="0">
                <a:solidFill>
                  <a:srgbClr val="FFFF00"/>
                </a:solidFill>
                <a:effectLst>
                  <a:outerShdw blurRad="38100" dist="38100" dir="2700000" algn="tl">
                    <a:srgbClr val="000000">
                      <a:alpha val="43137"/>
                    </a:srgbClr>
                  </a:outerShdw>
                </a:effectLst>
                <a:cs typeface="Arial" pitchFamily="34" charset="0"/>
              </a:rPr>
              <a:t>N/A</a:t>
            </a:r>
            <a:endParaRPr lang="en-US" sz="2000" b="1" dirty="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50122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29D3C-6198-4346-8A49-B670BB803C79}"/>
              </a:ext>
            </a:extLst>
          </p:cNvPr>
          <p:cNvSpPr>
            <a:spLocks noGrp="1"/>
          </p:cNvSpPr>
          <p:nvPr>
            <p:ph type="sldNum" sz="quarter" idx="12"/>
          </p:nvPr>
        </p:nvSpPr>
        <p:spPr/>
        <p:txBody>
          <a:bodyPr/>
          <a:lstStyle/>
          <a:p>
            <a:fld id="{1C3F9370-8671-4C9C-8483-876A0AC00F5B}" type="slidenum">
              <a:rPr lang="en-PH" smtClean="0"/>
              <a:t>11</a:t>
            </a:fld>
            <a:endParaRPr lang="en-PH"/>
          </a:p>
        </p:txBody>
      </p:sp>
      <p:pic>
        <p:nvPicPr>
          <p:cNvPr id="5" name="Picture 4">
            <a:extLst>
              <a:ext uri="{FF2B5EF4-FFF2-40B4-BE49-F238E27FC236}">
                <a16:creationId xmlns:a16="http://schemas.microsoft.com/office/drawing/2014/main" id="{B0D36E4F-2CC6-4ECA-98B6-1DA7800321B6}"/>
              </a:ext>
            </a:extLst>
          </p:cNvPr>
          <p:cNvPicPr>
            <a:picLocks noChangeAspect="1"/>
          </p:cNvPicPr>
          <p:nvPr/>
        </p:nvPicPr>
        <p:blipFill>
          <a:blip r:embed="rId2"/>
          <a:stretch>
            <a:fillRect/>
          </a:stretch>
        </p:blipFill>
        <p:spPr>
          <a:xfrm>
            <a:off x="6096000" y="155278"/>
            <a:ext cx="5929222" cy="4589056"/>
          </a:xfrm>
          <a:prstGeom prst="rect">
            <a:avLst/>
          </a:prstGeom>
          <a:ln w="38100">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E877EFF-C393-492F-961B-A8851F11C729}"/>
              </a:ext>
            </a:extLst>
          </p:cNvPr>
          <p:cNvSpPr txBox="1"/>
          <p:nvPr/>
        </p:nvSpPr>
        <p:spPr>
          <a:xfrm>
            <a:off x="166778" y="1256424"/>
            <a:ext cx="5794075" cy="50341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457200" algn="just">
              <a:lnSpc>
                <a:spcPct val="115000"/>
              </a:lnSpc>
            </a:pPr>
            <a:r>
              <a:rPr lang="en-AU" sz="1600" b="1" dirty="0">
                <a:solidFill>
                  <a:srgbClr val="99FF99"/>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41 References</a:t>
            </a:r>
            <a:endParaRPr lang="en-PH" sz="1400" b="1" dirty="0">
              <a:solidFill>
                <a:srgbClr val="99FF99"/>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57200" algn="just">
              <a:lnSpc>
                <a:spcPct val="115000"/>
              </a:lnSpc>
            </a:pPr>
            <a:r>
              <a:rPr lang="en-AU" sz="1600" b="1" dirty="0">
                <a:effectLst/>
                <a:ea typeface="Calibri" panose="020F0502020204030204" pitchFamily="34" charset="0"/>
                <a:cs typeface="Times New Roman" panose="02020603050405020304" pitchFamily="18" charset="0"/>
              </a:rPr>
              <a:t> </a:t>
            </a:r>
            <a:endParaRPr lang="en-PH" sz="1400" b="1" dirty="0">
              <a:effectLst/>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AU" sz="1600" b="1" dirty="0">
                <a:effectLst/>
                <a:ea typeface="Calibri" panose="020F0502020204030204" pitchFamily="34" charset="0"/>
                <a:cs typeface="Times New Roman" panose="02020603050405020304" pitchFamily="18" charset="0"/>
              </a:rPr>
              <a:t>Indicate the FULL name of references with the format FIRST NAME, MI, SURNAME, their addresses and respective telephone numbers.</a:t>
            </a:r>
            <a:endParaRPr lang="en-PH" sz="1400" b="1" dirty="0">
              <a:effectLst/>
              <a:ea typeface="Calibri" panose="020F0502020204030204" pitchFamily="34" charset="0"/>
              <a:cs typeface="Times New Roman" panose="02020603050405020304" pitchFamily="18" charset="0"/>
            </a:endParaRPr>
          </a:p>
          <a:p>
            <a:pPr marL="457200" algn="just">
              <a:lnSpc>
                <a:spcPct val="115000"/>
              </a:lnSpc>
            </a:pPr>
            <a:r>
              <a:rPr lang="en-AU" sz="1600" b="1" dirty="0">
                <a:effectLst/>
                <a:ea typeface="Calibri" panose="020F0502020204030204" pitchFamily="34" charset="0"/>
                <a:cs typeface="Times New Roman" panose="02020603050405020304" pitchFamily="18" charset="0"/>
              </a:rPr>
              <a:t> </a:t>
            </a:r>
            <a:endParaRPr lang="en-PH" sz="1400" b="1" dirty="0">
              <a:effectLst/>
              <a:ea typeface="Calibri" panose="020F0502020204030204" pitchFamily="34" charset="0"/>
              <a:cs typeface="Times New Roman" panose="02020603050405020304" pitchFamily="18" charset="0"/>
            </a:endParaRPr>
          </a:p>
          <a:p>
            <a:pPr marL="457200" algn="just">
              <a:lnSpc>
                <a:spcPct val="115000"/>
              </a:lnSpc>
            </a:pPr>
            <a:r>
              <a:rPr lang="en-AU" sz="1600" b="1" dirty="0">
                <a:solidFill>
                  <a:srgbClr val="99FF99"/>
                </a:solidFill>
                <a:effectLst/>
                <a:ea typeface="Calibri" panose="020F0502020204030204" pitchFamily="34" charset="0"/>
                <a:cs typeface="Times New Roman" panose="02020603050405020304" pitchFamily="18" charset="0"/>
              </a:rPr>
              <a:t># 42 Declaration</a:t>
            </a:r>
            <a:endParaRPr lang="en-PH" sz="1400" b="1" dirty="0">
              <a:solidFill>
                <a:srgbClr val="99FF99"/>
              </a:solidFill>
              <a:effectLst/>
              <a:ea typeface="Calibri" panose="020F0502020204030204" pitchFamily="34" charset="0"/>
              <a:cs typeface="Times New Roman" panose="02020603050405020304" pitchFamily="18" charset="0"/>
            </a:endParaRPr>
          </a:p>
          <a:p>
            <a:pPr marL="457200" algn="just">
              <a:lnSpc>
                <a:spcPct val="115000"/>
              </a:lnSpc>
            </a:pPr>
            <a:r>
              <a:rPr lang="en-AU" sz="1600" b="1" dirty="0">
                <a:solidFill>
                  <a:srgbClr val="99FF99"/>
                </a:solidFill>
                <a:effectLst/>
                <a:ea typeface="Calibri" panose="020F0502020204030204" pitchFamily="34" charset="0"/>
                <a:cs typeface="Times New Roman" panose="02020603050405020304" pitchFamily="18" charset="0"/>
              </a:rPr>
              <a:t> </a:t>
            </a:r>
            <a:endParaRPr lang="en-PH" sz="1400" b="1" dirty="0">
              <a:solidFill>
                <a:srgbClr val="99FF99"/>
              </a:solidFill>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AU" sz="1600" b="1" dirty="0">
                <a:effectLst/>
                <a:ea typeface="Calibri" panose="020F0502020204030204" pitchFamily="34" charset="0"/>
                <a:cs typeface="Times New Roman" panose="02020603050405020304" pitchFamily="18" charset="0"/>
              </a:rPr>
              <a:t>As agreement to and for completion of the PDS, the employee’s signature and right thumb mark should be affixed in the boxes provided.  Indicate also the government ID number and date of issuance in the boxes provided.  </a:t>
            </a:r>
          </a:p>
          <a:p>
            <a:pPr marL="342900" lvl="0" indent="-342900" algn="just">
              <a:lnSpc>
                <a:spcPct val="115000"/>
              </a:lnSpc>
              <a:spcAft>
                <a:spcPts val="1000"/>
              </a:spcAft>
              <a:buFont typeface="Symbol" panose="05050102010706020507" pitchFamily="18" charset="2"/>
              <a:buChar char=""/>
            </a:pPr>
            <a:r>
              <a:rPr lang="en-AU" sz="1600" b="1" dirty="0">
                <a:ea typeface="Calibri" panose="020F0502020204030204" pitchFamily="34" charset="0"/>
                <a:cs typeface="Times New Roman" panose="02020603050405020304" pitchFamily="18" charset="0"/>
              </a:rPr>
              <a:t>A</a:t>
            </a:r>
            <a:r>
              <a:rPr lang="en-AU" sz="1600" b="1" dirty="0">
                <a:effectLst/>
                <a:ea typeface="Calibri" panose="020F0502020204030204" pitchFamily="34" charset="0"/>
                <a:cs typeface="Times New Roman" panose="02020603050405020304" pitchFamily="18" charset="0"/>
              </a:rPr>
              <a:t>ttach a RECENT PASSPORT SIZE (4.5 cm. x 3.5 cm.) picture. Picture must be taken within the last six (6) months. Computer generated or photocopied picture </a:t>
            </a:r>
            <a:r>
              <a:rPr lang="en-AU" sz="1600" b="1" u="sng" dirty="0">
                <a:effectLst/>
                <a:ea typeface="Calibri" panose="020F0502020204030204" pitchFamily="34" charset="0"/>
                <a:cs typeface="Times New Roman" panose="02020603050405020304" pitchFamily="18" charset="0"/>
              </a:rPr>
              <a:t>is not acceptable</a:t>
            </a:r>
            <a:r>
              <a:rPr lang="en-AU" sz="1600" b="1" dirty="0">
                <a:effectLst/>
                <a:ea typeface="Calibri" panose="020F0502020204030204" pitchFamily="34" charset="0"/>
                <a:cs typeface="Times New Roman" panose="02020603050405020304" pitchFamily="18" charset="0"/>
              </a:rPr>
              <a:t>. </a:t>
            </a:r>
            <a:endParaRPr lang="en-PH" sz="1400" b="1"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EE56773-B752-456A-9015-A4D93E2D0FAB}"/>
              </a:ext>
            </a:extLst>
          </p:cNvPr>
          <p:cNvSpPr txBox="1"/>
          <p:nvPr/>
        </p:nvSpPr>
        <p:spPr>
          <a:xfrm>
            <a:off x="7007524" y="6260996"/>
            <a:ext cx="49802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lgn="ctr">
              <a:spcBef>
                <a:spcPts val="0"/>
              </a:spcBef>
              <a:defRPr/>
            </a:pPr>
            <a:r>
              <a:rPr lang="en-US" sz="2000" b="1" dirty="0">
                <a:solidFill>
                  <a:schemeClr val="tx1"/>
                </a:solidFill>
                <a:cs typeface="Arial" pitchFamily="34" charset="0"/>
              </a:rPr>
              <a:t>If not applicable, please write </a:t>
            </a:r>
            <a:r>
              <a:rPr lang="en-US" sz="2400" b="1" dirty="0">
                <a:solidFill>
                  <a:srgbClr val="FFFF00"/>
                </a:solidFill>
                <a:effectLst>
                  <a:outerShdw blurRad="38100" dist="38100" dir="2700000" algn="tl">
                    <a:srgbClr val="000000">
                      <a:alpha val="43137"/>
                    </a:srgbClr>
                  </a:outerShdw>
                </a:effectLst>
                <a:cs typeface="Arial" pitchFamily="34" charset="0"/>
              </a:rPr>
              <a:t>N/A</a:t>
            </a:r>
            <a:endParaRPr lang="en-US" sz="2000" b="1" dirty="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90197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D34222-6143-486C-A7D7-B0A2C6E5D7C2}"/>
              </a:ext>
            </a:extLst>
          </p:cNvPr>
          <p:cNvSpPr>
            <a:spLocks noGrp="1"/>
          </p:cNvSpPr>
          <p:nvPr>
            <p:ph type="sldNum" sz="quarter" idx="12"/>
          </p:nvPr>
        </p:nvSpPr>
        <p:spPr/>
        <p:txBody>
          <a:bodyPr/>
          <a:lstStyle/>
          <a:p>
            <a:fld id="{1C3F9370-8671-4C9C-8483-876A0AC00F5B}" type="slidenum">
              <a:rPr lang="en-PH" smtClean="0"/>
              <a:t>12</a:t>
            </a:fld>
            <a:endParaRPr lang="en-PH"/>
          </a:p>
        </p:txBody>
      </p:sp>
      <p:pic>
        <p:nvPicPr>
          <p:cNvPr id="3" name="Picture 2">
            <a:extLst>
              <a:ext uri="{FF2B5EF4-FFF2-40B4-BE49-F238E27FC236}">
                <a16:creationId xmlns:a16="http://schemas.microsoft.com/office/drawing/2014/main" id="{DCBD6542-FAD7-4084-AF87-517B7A4F606A}"/>
              </a:ext>
            </a:extLst>
          </p:cNvPr>
          <p:cNvPicPr>
            <a:picLocks noChangeAspect="1"/>
          </p:cNvPicPr>
          <p:nvPr/>
        </p:nvPicPr>
        <p:blipFill>
          <a:blip r:embed="rId2"/>
          <a:stretch>
            <a:fillRect/>
          </a:stretch>
        </p:blipFill>
        <p:spPr>
          <a:xfrm>
            <a:off x="6508027" y="113359"/>
            <a:ext cx="4559663" cy="6631282"/>
          </a:xfrm>
          <a:prstGeom prst="rect">
            <a:avLst/>
          </a:prstGeom>
          <a:ln w="38100">
            <a:solidFill>
              <a:schemeClr val="accent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0018BD75-4381-40BA-89A1-2144B0A58FDC}"/>
              </a:ext>
            </a:extLst>
          </p:cNvPr>
          <p:cNvSpPr/>
          <p:nvPr/>
        </p:nvSpPr>
        <p:spPr>
          <a:xfrm>
            <a:off x="266600" y="126354"/>
            <a:ext cx="3671120" cy="461665"/>
          </a:xfrm>
          <a:prstGeom prst="rect">
            <a:avLst/>
          </a:prstGeom>
        </p:spPr>
        <p:txBody>
          <a:bodyPr wrap="square">
            <a:spAutoFit/>
          </a:bodyPr>
          <a:lstStyle/>
          <a:p>
            <a:pPr lvl="0"/>
            <a:r>
              <a:rPr lang="en-PH" sz="2400" b="1" i="1" dirty="0">
                <a:solidFill>
                  <a:srgbClr val="FF0000"/>
                </a:solidFill>
                <a:effectLst>
                  <a:outerShdw blurRad="38100" dist="38100" dir="2700000" algn="tl">
                    <a:srgbClr val="000000">
                      <a:alpha val="43137"/>
                    </a:srgbClr>
                  </a:outerShdw>
                </a:effectLst>
                <a:latin typeface="Century Gothic" panose="020B0502020202020204" pitchFamily="34" charset="0"/>
              </a:rPr>
              <a:t>Work Experience Sheet</a:t>
            </a:r>
          </a:p>
        </p:txBody>
      </p:sp>
      <p:sp>
        <p:nvSpPr>
          <p:cNvPr id="6" name="TextBox 5">
            <a:extLst>
              <a:ext uri="{FF2B5EF4-FFF2-40B4-BE49-F238E27FC236}">
                <a16:creationId xmlns:a16="http://schemas.microsoft.com/office/drawing/2014/main" id="{69902FE5-C89E-47B4-91B1-E03B90E8D59F}"/>
              </a:ext>
            </a:extLst>
          </p:cNvPr>
          <p:cNvSpPr txBox="1"/>
          <p:nvPr/>
        </p:nvSpPr>
        <p:spPr>
          <a:xfrm>
            <a:off x="266600" y="2069234"/>
            <a:ext cx="6094562"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just">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Work experience should be accomplished and submitted together with the PDS in case of application to a vacant position. This should be accomplished only for work experience relevant to the position being applied to.</a:t>
            </a:r>
            <a:endParaRPr lang="en-PH"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15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977510-6106-41B7-A0A9-266B8486D880}"/>
              </a:ext>
            </a:extLst>
          </p:cNvPr>
          <p:cNvSpPr>
            <a:spLocks noGrp="1"/>
          </p:cNvSpPr>
          <p:nvPr>
            <p:ph type="sldNum" sz="quarter" idx="12"/>
          </p:nvPr>
        </p:nvSpPr>
        <p:spPr/>
        <p:txBody>
          <a:bodyPr/>
          <a:lstStyle/>
          <a:p>
            <a:fld id="{1C3F9370-8671-4C9C-8483-876A0AC00F5B}" type="slidenum">
              <a:rPr lang="en-PH" smtClean="0"/>
              <a:t>2</a:t>
            </a:fld>
            <a:endParaRPr lang="en-PH"/>
          </a:p>
        </p:txBody>
      </p:sp>
      <p:pic>
        <p:nvPicPr>
          <p:cNvPr id="12" name="Picture 11">
            <a:extLst>
              <a:ext uri="{FF2B5EF4-FFF2-40B4-BE49-F238E27FC236}">
                <a16:creationId xmlns:a16="http://schemas.microsoft.com/office/drawing/2014/main" id="{538BEAA1-9317-4508-A044-615CDD7CB4FE}"/>
              </a:ext>
            </a:extLst>
          </p:cNvPr>
          <p:cNvPicPr>
            <a:picLocks noChangeAspect="1"/>
          </p:cNvPicPr>
          <p:nvPr/>
        </p:nvPicPr>
        <p:blipFill>
          <a:blip r:embed="rId2"/>
          <a:stretch>
            <a:fillRect/>
          </a:stretch>
        </p:blipFill>
        <p:spPr>
          <a:xfrm>
            <a:off x="4886405" y="135339"/>
            <a:ext cx="7101336" cy="4915914"/>
          </a:xfrm>
          <a:prstGeom prst="rect">
            <a:avLst/>
          </a:prstGeom>
          <a:ln w="38100">
            <a:solidFill>
              <a:schemeClr val="accent1"/>
            </a:solidFill>
          </a:ln>
          <a:effectLst>
            <a:outerShdw blurRad="50800" dist="38100" dir="2700000" algn="tl" rotWithShape="0">
              <a:prstClr val="black">
                <a:alpha val="40000"/>
              </a:prstClr>
            </a:outerShdw>
          </a:effectLst>
        </p:spPr>
      </p:pic>
      <p:sp>
        <p:nvSpPr>
          <p:cNvPr id="13" name="Text Placeholder 2">
            <a:extLst>
              <a:ext uri="{FF2B5EF4-FFF2-40B4-BE49-F238E27FC236}">
                <a16:creationId xmlns:a16="http://schemas.microsoft.com/office/drawing/2014/main" id="{162B59AE-AE0F-43E6-9B9E-497AD1BC3CE1}"/>
              </a:ext>
            </a:extLst>
          </p:cNvPr>
          <p:cNvSpPr txBox="1">
            <a:spLocks/>
          </p:cNvSpPr>
          <p:nvPr/>
        </p:nvSpPr>
        <p:spPr>
          <a:xfrm>
            <a:off x="293139" y="3598548"/>
            <a:ext cx="7695084" cy="3026539"/>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marL="342900" lvl="0" indent="-342900" algn="just">
              <a:buFont typeface="Symbol" panose="05050102010706020507" pitchFamily="18" charset="2"/>
              <a:buChar char=""/>
            </a:pPr>
            <a:r>
              <a:rPr lang="en-AU"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Dates are in numeric format: </a:t>
            </a:r>
            <a:r>
              <a:rPr lang="en-AU" sz="2400" b="1" dirty="0">
                <a:solidFill>
                  <a:srgbClr val="FFFF00"/>
                </a:solidFill>
                <a:latin typeface="Century Gothic" panose="020B0502020202020204" pitchFamily="34" charset="0"/>
                <a:ea typeface="Calibri" panose="020F0502020204030204" pitchFamily="34" charset="0"/>
                <a:cs typeface="Times New Roman" panose="02020603050405020304" pitchFamily="18" charset="0"/>
              </a:rPr>
              <a:t>mm/dd/</a:t>
            </a:r>
            <a:r>
              <a:rPr lang="en-AU" sz="2400" b="1" dirty="0" err="1">
                <a:solidFill>
                  <a:srgbClr val="FFFF00"/>
                </a:solidFill>
                <a:latin typeface="Century Gothic" panose="020B0502020202020204" pitchFamily="34" charset="0"/>
                <a:ea typeface="Calibri" panose="020F0502020204030204" pitchFamily="34" charset="0"/>
                <a:cs typeface="Times New Roman" panose="02020603050405020304" pitchFamily="18" charset="0"/>
              </a:rPr>
              <a:t>yyyy</a:t>
            </a:r>
            <a:endParaRPr lang="en-PH" b="1" dirty="0">
              <a:solidFill>
                <a:srgbClr val="FFFF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Specifics should be given to “Others” response in the civil status field.</a:t>
            </a:r>
            <a:endParaRPr lang="en-PH"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For holders of foreign/dual citizenship, please select from the dropdown list the foreign country where you were born/naturalized or type/write the same in the space provided therein</a:t>
            </a:r>
            <a:r>
              <a:rPr lang="en-AU" sz="2400" b="1" dirty="0">
                <a:solidFill>
                  <a:schemeClr val="accent4">
                    <a:lumMod val="75000"/>
                  </a:schemeClr>
                </a:solidFill>
                <a:latin typeface="Century Gothic" panose="020B0502020202020204" pitchFamily="34" charset="0"/>
                <a:ea typeface="Calibri" panose="020F0502020204030204" pitchFamily="34" charset="0"/>
                <a:cs typeface="Times New Roman" panose="02020603050405020304" pitchFamily="18" charset="0"/>
              </a:rPr>
              <a:t>.</a:t>
            </a:r>
            <a:endParaRPr lang="en-PH" b="1" dirty="0">
              <a:solidFill>
                <a:schemeClr val="accent4">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endParaRPr lang="en-PH" sz="300" dirty="0"/>
          </a:p>
        </p:txBody>
      </p:sp>
      <p:sp>
        <p:nvSpPr>
          <p:cNvPr id="2" name="Rectangle: Rounded Corners 1">
            <a:extLst>
              <a:ext uri="{FF2B5EF4-FFF2-40B4-BE49-F238E27FC236}">
                <a16:creationId xmlns:a16="http://schemas.microsoft.com/office/drawing/2014/main" id="{1C1F7D05-19F9-4A88-A496-02F55BD3C48E}"/>
              </a:ext>
            </a:extLst>
          </p:cNvPr>
          <p:cNvSpPr/>
          <p:nvPr/>
        </p:nvSpPr>
        <p:spPr>
          <a:xfrm>
            <a:off x="4710023" y="1940943"/>
            <a:ext cx="3278200" cy="431321"/>
          </a:xfrm>
          <a:prstGeom prst="roundRect">
            <a:avLst>
              <a:gd name="adj" fmla="val 3450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5" name="Straight Arrow Connector 4">
            <a:extLst>
              <a:ext uri="{FF2B5EF4-FFF2-40B4-BE49-F238E27FC236}">
                <a16:creationId xmlns:a16="http://schemas.microsoft.com/office/drawing/2014/main" id="{869762B2-D948-4311-ADEC-DF23D4E243C5}"/>
              </a:ext>
            </a:extLst>
          </p:cNvPr>
          <p:cNvCxnSpPr/>
          <p:nvPr/>
        </p:nvCxnSpPr>
        <p:spPr>
          <a:xfrm>
            <a:off x="5607170" y="2156604"/>
            <a:ext cx="172528" cy="1552754"/>
          </a:xfrm>
          <a:prstGeom prst="straightConnector1">
            <a:avLst/>
          </a:prstGeom>
          <a:ln w="57150">
            <a:headEnd type="triangle"/>
            <a:tailEnd type="triangle"/>
          </a:ln>
        </p:spPr>
        <p:style>
          <a:lnRef idx="3">
            <a:schemeClr val="accent1"/>
          </a:lnRef>
          <a:fillRef idx="0">
            <a:schemeClr val="accent1"/>
          </a:fillRef>
          <a:effectRef idx="2">
            <a:schemeClr val="accent1"/>
          </a:effectRef>
          <a:fontRef idx="minor">
            <a:schemeClr val="tx1"/>
          </a:fontRef>
        </p:style>
      </p:cxnSp>
      <p:sp>
        <p:nvSpPr>
          <p:cNvPr id="6" name="Minus Sign 5">
            <a:extLst>
              <a:ext uri="{FF2B5EF4-FFF2-40B4-BE49-F238E27FC236}">
                <a16:creationId xmlns:a16="http://schemas.microsoft.com/office/drawing/2014/main" id="{07E799EF-C042-4D89-A03D-8366CC84D843}"/>
              </a:ext>
            </a:extLst>
          </p:cNvPr>
          <p:cNvSpPr/>
          <p:nvPr/>
        </p:nvSpPr>
        <p:spPr>
          <a:xfrm>
            <a:off x="4520243" y="3925019"/>
            <a:ext cx="2803584" cy="25284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a:extLst>
              <a:ext uri="{FF2B5EF4-FFF2-40B4-BE49-F238E27FC236}">
                <a16:creationId xmlns:a16="http://schemas.microsoft.com/office/drawing/2014/main" id="{8FB71561-C801-4995-8D04-A1FD0104DC04}"/>
              </a:ext>
            </a:extLst>
          </p:cNvPr>
          <p:cNvSpPr txBox="1"/>
          <p:nvPr/>
        </p:nvSpPr>
        <p:spPr>
          <a:xfrm>
            <a:off x="7007524" y="6260996"/>
            <a:ext cx="49802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lgn="ctr">
              <a:spcBef>
                <a:spcPts val="0"/>
              </a:spcBef>
              <a:defRPr/>
            </a:pPr>
            <a:r>
              <a:rPr lang="en-US" sz="2000" b="1" dirty="0">
                <a:solidFill>
                  <a:schemeClr val="tx1"/>
                </a:solidFill>
                <a:cs typeface="Arial" pitchFamily="34" charset="0"/>
              </a:rPr>
              <a:t>If not applicable, please write </a:t>
            </a:r>
            <a:r>
              <a:rPr lang="en-US" sz="2400" b="1" dirty="0">
                <a:solidFill>
                  <a:srgbClr val="FFFF00"/>
                </a:solidFill>
                <a:effectLst>
                  <a:outerShdw blurRad="38100" dist="38100" dir="2700000" algn="tl">
                    <a:srgbClr val="000000">
                      <a:alpha val="43137"/>
                    </a:srgbClr>
                  </a:outerShdw>
                </a:effectLst>
                <a:cs typeface="Arial" pitchFamily="34" charset="0"/>
              </a:rPr>
              <a:t>N/A</a:t>
            </a:r>
            <a:endParaRPr lang="en-US" sz="2000" b="1" dirty="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71403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6EEF9C-D4E6-46E7-9049-C29DE9A50339}"/>
              </a:ext>
            </a:extLst>
          </p:cNvPr>
          <p:cNvSpPr>
            <a:spLocks noGrp="1"/>
          </p:cNvSpPr>
          <p:nvPr>
            <p:ph type="sldNum" sz="quarter" idx="12"/>
          </p:nvPr>
        </p:nvSpPr>
        <p:spPr/>
        <p:txBody>
          <a:bodyPr/>
          <a:lstStyle/>
          <a:p>
            <a:fld id="{1C3F9370-8671-4C9C-8483-876A0AC00F5B}" type="slidenum">
              <a:rPr lang="en-PH" smtClean="0"/>
              <a:t>3</a:t>
            </a:fld>
            <a:endParaRPr lang="en-PH"/>
          </a:p>
        </p:txBody>
      </p:sp>
      <p:pic>
        <p:nvPicPr>
          <p:cNvPr id="5" name="Picture 4">
            <a:extLst>
              <a:ext uri="{FF2B5EF4-FFF2-40B4-BE49-F238E27FC236}">
                <a16:creationId xmlns:a16="http://schemas.microsoft.com/office/drawing/2014/main" id="{A89A82CD-EEA2-455A-8090-E4D44C27702A}"/>
              </a:ext>
            </a:extLst>
          </p:cNvPr>
          <p:cNvPicPr>
            <a:picLocks noChangeAspect="1"/>
          </p:cNvPicPr>
          <p:nvPr/>
        </p:nvPicPr>
        <p:blipFill rotWithShape="1">
          <a:blip r:embed="rId2"/>
          <a:srcRect t="20005"/>
          <a:stretch/>
        </p:blipFill>
        <p:spPr>
          <a:xfrm>
            <a:off x="4500731" y="120770"/>
            <a:ext cx="7507239" cy="3728546"/>
          </a:xfrm>
          <a:prstGeom prst="rect">
            <a:avLst/>
          </a:prstGeom>
          <a:ln w="38100">
            <a:solidFill>
              <a:schemeClr val="accent1"/>
            </a:solidFill>
          </a:ln>
          <a:effectLst>
            <a:outerShdw blurRad="50800" dist="38100" dir="2700000" algn="tl" rotWithShape="0">
              <a:prstClr val="black">
                <a:alpha val="40000"/>
              </a:prstClr>
            </a:outerShdw>
          </a:effectLst>
        </p:spPr>
      </p:pic>
      <p:sp>
        <p:nvSpPr>
          <p:cNvPr id="6" name="Text Placeholder 2">
            <a:extLst>
              <a:ext uri="{FF2B5EF4-FFF2-40B4-BE49-F238E27FC236}">
                <a16:creationId xmlns:a16="http://schemas.microsoft.com/office/drawing/2014/main" id="{ADB82EEE-57DA-47A3-BB7C-8CC5F8B235CD}"/>
              </a:ext>
            </a:extLst>
          </p:cNvPr>
          <p:cNvSpPr txBox="1">
            <a:spLocks/>
          </p:cNvSpPr>
          <p:nvPr/>
        </p:nvSpPr>
        <p:spPr>
          <a:xfrm>
            <a:off x="204259" y="3702065"/>
            <a:ext cx="7695084" cy="2445791"/>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marL="342900" lvl="0" indent="-342900" algn="just">
              <a:buFont typeface="Symbol" panose="05050102010706020507" pitchFamily="18" charset="2"/>
              <a:buChar char=""/>
            </a:pPr>
            <a:r>
              <a:rPr lang="en-AU"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Mother’s name is her </a:t>
            </a:r>
            <a:r>
              <a:rPr lang="en-AU" sz="2400" b="1"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maiden name</a:t>
            </a:r>
            <a:r>
              <a:rPr lang="en-AU"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or name when she was single or before marriage.</a:t>
            </a:r>
            <a:endParaRPr lang="en-PH"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List full names (first name and surname) of ALL your children.</a:t>
            </a:r>
            <a:endParaRPr lang="en-PH"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Date of birth is in numeric format: </a:t>
            </a:r>
            <a:r>
              <a:rPr lang="en-AU" sz="2400" b="1"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mm/dd/</a:t>
            </a:r>
            <a:r>
              <a:rPr lang="en-AU" sz="2400" b="1" dirty="0" err="1">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yyyy</a:t>
            </a:r>
            <a:endParaRPr lang="en-PH" sz="2000" b="1"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PH" sz="300" dirty="0"/>
          </a:p>
        </p:txBody>
      </p:sp>
      <p:sp>
        <p:nvSpPr>
          <p:cNvPr id="7" name="TextBox 6">
            <a:extLst>
              <a:ext uri="{FF2B5EF4-FFF2-40B4-BE49-F238E27FC236}">
                <a16:creationId xmlns:a16="http://schemas.microsoft.com/office/drawing/2014/main" id="{78A3B5D2-D9F4-4307-B05C-4FF2C445F045}"/>
              </a:ext>
            </a:extLst>
          </p:cNvPr>
          <p:cNvSpPr txBox="1"/>
          <p:nvPr/>
        </p:nvSpPr>
        <p:spPr>
          <a:xfrm>
            <a:off x="7007524" y="6260996"/>
            <a:ext cx="49802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lgn="ctr">
              <a:spcBef>
                <a:spcPts val="0"/>
              </a:spcBef>
              <a:defRPr/>
            </a:pPr>
            <a:r>
              <a:rPr lang="en-US" sz="2000" b="1" dirty="0">
                <a:solidFill>
                  <a:schemeClr val="tx1"/>
                </a:solidFill>
                <a:cs typeface="Arial" pitchFamily="34" charset="0"/>
              </a:rPr>
              <a:t>If not applicable, please write </a:t>
            </a:r>
            <a:r>
              <a:rPr lang="en-US" sz="2400" b="1" dirty="0">
                <a:solidFill>
                  <a:srgbClr val="FFFF00"/>
                </a:solidFill>
                <a:effectLst>
                  <a:outerShdw blurRad="38100" dist="38100" dir="2700000" algn="tl">
                    <a:srgbClr val="000000">
                      <a:alpha val="43137"/>
                    </a:srgbClr>
                  </a:outerShdw>
                </a:effectLst>
                <a:cs typeface="Arial" pitchFamily="34" charset="0"/>
              </a:rPr>
              <a:t>N/A</a:t>
            </a:r>
            <a:endParaRPr lang="en-US" sz="2000" b="1" dirty="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18800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FF8E78-A4A7-4BBC-9845-2BABB78FFA94}"/>
              </a:ext>
            </a:extLst>
          </p:cNvPr>
          <p:cNvSpPr>
            <a:spLocks noGrp="1"/>
          </p:cNvSpPr>
          <p:nvPr>
            <p:ph type="sldNum" sz="quarter" idx="12"/>
          </p:nvPr>
        </p:nvSpPr>
        <p:spPr/>
        <p:txBody>
          <a:bodyPr/>
          <a:lstStyle/>
          <a:p>
            <a:fld id="{1C3F9370-8671-4C9C-8483-876A0AC00F5B}" type="slidenum">
              <a:rPr lang="en-PH" smtClean="0"/>
              <a:t>4</a:t>
            </a:fld>
            <a:endParaRPr lang="en-PH"/>
          </a:p>
        </p:txBody>
      </p:sp>
      <p:pic>
        <p:nvPicPr>
          <p:cNvPr id="5" name="Picture 4">
            <a:extLst>
              <a:ext uri="{FF2B5EF4-FFF2-40B4-BE49-F238E27FC236}">
                <a16:creationId xmlns:a16="http://schemas.microsoft.com/office/drawing/2014/main" id="{BEC1EAB5-E6EF-4E3E-B952-DC21B215AEDF}"/>
              </a:ext>
            </a:extLst>
          </p:cNvPr>
          <p:cNvPicPr>
            <a:picLocks noChangeAspect="1"/>
          </p:cNvPicPr>
          <p:nvPr/>
        </p:nvPicPr>
        <p:blipFill>
          <a:blip r:embed="rId2"/>
          <a:stretch>
            <a:fillRect/>
          </a:stretch>
        </p:blipFill>
        <p:spPr>
          <a:xfrm>
            <a:off x="4263092" y="111575"/>
            <a:ext cx="7657865" cy="2888732"/>
          </a:xfrm>
          <a:prstGeom prst="rect">
            <a:avLst/>
          </a:prstGeom>
          <a:ln w="38100">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934A281F-C968-43D7-A9D4-638643FD73C7}"/>
              </a:ext>
            </a:extLst>
          </p:cNvPr>
          <p:cNvSpPr txBox="1"/>
          <p:nvPr/>
        </p:nvSpPr>
        <p:spPr>
          <a:xfrm>
            <a:off x="271043" y="2806227"/>
            <a:ext cx="9733622"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Indicate FULL name of schools.  DO NOT ABBREVIATE.</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For </a:t>
            </a:r>
            <a:r>
              <a:rPr lang="en-AU" sz="1800" i="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Elementary Level</a:t>
            </a:r>
            <a:r>
              <a:rPr lang="en-AU" sz="1800" dirty="0">
                <a:effectLst/>
                <a:latin typeface="Arial" panose="020B0604020202020204" pitchFamily="34" charset="0"/>
                <a:ea typeface="Calibri" panose="020F0502020204030204" pitchFamily="34" charset="0"/>
                <a:cs typeface="Times New Roman" panose="02020603050405020304" pitchFamily="18" charset="0"/>
              </a:rPr>
              <a:t>, indicate </a:t>
            </a:r>
            <a:r>
              <a:rPr lang="en-AU" sz="18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PRIMARY EDUCATION </a:t>
            </a:r>
            <a:r>
              <a:rPr lang="en-AU" sz="1800" dirty="0">
                <a:effectLst/>
                <a:latin typeface="Arial" panose="020B0604020202020204" pitchFamily="34" charset="0"/>
                <a:ea typeface="Calibri" panose="020F0502020204030204" pitchFamily="34" charset="0"/>
                <a:cs typeface="Times New Roman" panose="02020603050405020304" pitchFamily="18" charset="0"/>
              </a:rPr>
              <a:t>if graduated </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For </a:t>
            </a:r>
            <a:r>
              <a:rPr lang="en-AU" sz="1800" i="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Secondary Level</a:t>
            </a:r>
            <a:r>
              <a:rPr lang="en-AU" sz="1800" dirty="0">
                <a:effectLst/>
                <a:latin typeface="Arial" panose="020B0604020202020204" pitchFamily="34" charset="0"/>
                <a:ea typeface="Calibri" panose="020F0502020204030204" pitchFamily="34" charset="0"/>
                <a:cs typeface="Times New Roman" panose="02020603050405020304" pitchFamily="18" charset="0"/>
              </a:rPr>
              <a:t>, indicate </a:t>
            </a:r>
            <a:r>
              <a:rPr lang="en-AU" sz="18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HIGH SCHOOL</a:t>
            </a:r>
            <a:r>
              <a:rPr lang="en-AU" sz="1800" dirty="0">
                <a:effectLst/>
                <a:latin typeface="Arial" panose="020B0604020202020204" pitchFamily="34" charset="0"/>
                <a:ea typeface="Calibri" panose="020F0502020204030204" pitchFamily="34" charset="0"/>
                <a:cs typeface="Times New Roman" panose="02020603050405020304" pitchFamily="18" charset="0"/>
              </a:rPr>
              <a:t> if graduated under the old curriculum; or </a:t>
            </a:r>
            <a:r>
              <a:rPr lang="en-AU" sz="18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JUNIOR HIGH SCHOOL</a:t>
            </a:r>
            <a:r>
              <a:rPr lang="en-AU" sz="1800" dirty="0">
                <a:effectLst/>
                <a:latin typeface="Arial" panose="020B0604020202020204" pitchFamily="34" charset="0"/>
                <a:ea typeface="Calibri" panose="020F0502020204030204" pitchFamily="34" charset="0"/>
                <a:cs typeface="Times New Roman" panose="02020603050405020304" pitchFamily="18" charset="0"/>
              </a:rPr>
              <a:t> or </a:t>
            </a:r>
            <a:r>
              <a:rPr lang="en-AU" sz="18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SENIOR HIGH SCHOOL </a:t>
            </a:r>
            <a:r>
              <a:rPr lang="en-AU" sz="1800" dirty="0">
                <a:effectLst/>
                <a:latin typeface="Arial" panose="020B0604020202020204" pitchFamily="34" charset="0"/>
                <a:ea typeface="Calibri" panose="020F0502020204030204" pitchFamily="34" charset="0"/>
                <a:cs typeface="Times New Roman" panose="02020603050405020304" pitchFamily="18" charset="0"/>
              </a:rPr>
              <a:t>if graduated under the K-12 curriculum.</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Indicate in FULL all courses taken in college (e.g. ASSOCIATE IN ARTS, AB ECONOMICS, BS PSYCHOLOGY, MA IN HISTORY).</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Indicate all masters or doctorate degrees taken.</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1800" b="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If graduated for every level</a:t>
            </a:r>
            <a:r>
              <a:rPr lang="en-AU" sz="1800" dirty="0">
                <a:effectLst/>
                <a:latin typeface="Arial" panose="020B0604020202020204" pitchFamily="34" charset="0"/>
                <a:ea typeface="Calibri" panose="020F0502020204030204" pitchFamily="34" charset="0"/>
                <a:cs typeface="Times New Roman" panose="02020603050405020304" pitchFamily="18" charset="0"/>
              </a:rPr>
              <a:t>, </a:t>
            </a:r>
            <a:r>
              <a:rPr lang="en-AU" sz="18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indicate year of graduation</a:t>
            </a:r>
            <a:r>
              <a:rPr lang="en-AU" sz="1800" dirty="0">
                <a:effectLst/>
                <a:latin typeface="Arial" panose="020B0604020202020204" pitchFamily="34" charset="0"/>
                <a:ea typeface="Calibri" panose="020F0502020204030204" pitchFamily="34" charset="0"/>
                <a:cs typeface="Times New Roman" panose="02020603050405020304" pitchFamily="18" charset="0"/>
              </a:rPr>
              <a:t>.</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If </a:t>
            </a:r>
            <a:r>
              <a:rPr lang="en-AU" sz="18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not graduated in any level</a:t>
            </a:r>
            <a:r>
              <a:rPr lang="en-AU" sz="1800" dirty="0">
                <a:effectLst/>
                <a:latin typeface="Arial" panose="020B0604020202020204" pitchFamily="34" charset="0"/>
                <a:ea typeface="Calibri" panose="020F0502020204030204" pitchFamily="34" charset="0"/>
                <a:cs typeface="Times New Roman" panose="02020603050405020304" pitchFamily="18" charset="0"/>
              </a:rPr>
              <a:t>, </a:t>
            </a:r>
            <a:r>
              <a:rPr lang="en-AU" sz="18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indicate the highest grade, level or units earned</a:t>
            </a:r>
            <a:r>
              <a:rPr lang="en-AU" sz="1800" dirty="0">
                <a:effectLst/>
                <a:latin typeface="Arial" panose="020B0604020202020204" pitchFamily="34" charset="0"/>
                <a:ea typeface="Calibri" panose="020F0502020204030204" pitchFamily="34" charset="0"/>
                <a:cs typeface="Times New Roman" panose="02020603050405020304" pitchFamily="18" charset="0"/>
              </a:rPr>
              <a:t>.</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Period of attendance are stated in school years (e.g. 1992-1996)</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Indicate any scholarship and/or academic </a:t>
            </a:r>
            <a:r>
              <a:rPr lang="en-AU" sz="1800" dirty="0" err="1">
                <a:effectLst/>
                <a:latin typeface="Arial" panose="020B0604020202020204" pitchFamily="34" charset="0"/>
                <a:ea typeface="Calibri" panose="020F0502020204030204" pitchFamily="34" charset="0"/>
                <a:cs typeface="Times New Roman" panose="02020603050405020304" pitchFamily="18" charset="0"/>
              </a:rPr>
              <a:t>honors</a:t>
            </a:r>
            <a:r>
              <a:rPr lang="en-AU" sz="1800" dirty="0">
                <a:effectLst/>
                <a:latin typeface="Arial" panose="020B0604020202020204" pitchFamily="34" charset="0"/>
                <a:ea typeface="Calibri" panose="020F0502020204030204" pitchFamily="34" charset="0"/>
                <a:cs typeface="Times New Roman" panose="02020603050405020304" pitchFamily="18" charset="0"/>
              </a:rPr>
              <a:t> received in each level.</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105AD66-3A65-403E-A961-27F94B607AA0}"/>
              </a:ext>
            </a:extLst>
          </p:cNvPr>
          <p:cNvSpPr txBox="1"/>
          <p:nvPr/>
        </p:nvSpPr>
        <p:spPr>
          <a:xfrm>
            <a:off x="7007524" y="6260996"/>
            <a:ext cx="49802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lgn="ctr">
              <a:spcBef>
                <a:spcPts val="0"/>
              </a:spcBef>
              <a:defRPr/>
            </a:pPr>
            <a:r>
              <a:rPr lang="en-US" sz="2000" b="1" dirty="0">
                <a:solidFill>
                  <a:schemeClr val="tx1"/>
                </a:solidFill>
                <a:cs typeface="Arial" pitchFamily="34" charset="0"/>
              </a:rPr>
              <a:t>If not applicable, please write </a:t>
            </a:r>
            <a:r>
              <a:rPr lang="en-US" sz="2400" b="1" dirty="0">
                <a:solidFill>
                  <a:srgbClr val="FFFF00"/>
                </a:solidFill>
                <a:effectLst>
                  <a:outerShdw blurRad="38100" dist="38100" dir="2700000" algn="tl">
                    <a:srgbClr val="000000">
                      <a:alpha val="43137"/>
                    </a:srgbClr>
                  </a:outerShdw>
                </a:effectLst>
                <a:cs typeface="Arial" pitchFamily="34" charset="0"/>
              </a:rPr>
              <a:t>N/A</a:t>
            </a:r>
            <a:endParaRPr lang="en-US" sz="2000" b="1" dirty="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99785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AF1825-38BE-41D2-8FF1-A1FFACAC2A4E}"/>
              </a:ext>
            </a:extLst>
          </p:cNvPr>
          <p:cNvSpPr>
            <a:spLocks noGrp="1"/>
          </p:cNvSpPr>
          <p:nvPr>
            <p:ph type="sldNum" sz="quarter" idx="12"/>
          </p:nvPr>
        </p:nvSpPr>
        <p:spPr/>
        <p:txBody>
          <a:bodyPr/>
          <a:lstStyle/>
          <a:p>
            <a:fld id="{1C3F9370-8671-4C9C-8483-876A0AC00F5B}" type="slidenum">
              <a:rPr lang="en-PH" smtClean="0"/>
              <a:t>5</a:t>
            </a:fld>
            <a:endParaRPr lang="en-PH"/>
          </a:p>
        </p:txBody>
      </p:sp>
      <p:pic>
        <p:nvPicPr>
          <p:cNvPr id="5" name="Picture 4">
            <a:extLst>
              <a:ext uri="{FF2B5EF4-FFF2-40B4-BE49-F238E27FC236}">
                <a16:creationId xmlns:a16="http://schemas.microsoft.com/office/drawing/2014/main" id="{3D067E0C-EDC3-4DFD-BB57-047F9D3363FE}"/>
              </a:ext>
            </a:extLst>
          </p:cNvPr>
          <p:cNvPicPr>
            <a:picLocks noChangeAspect="1"/>
          </p:cNvPicPr>
          <p:nvPr/>
        </p:nvPicPr>
        <p:blipFill>
          <a:blip r:embed="rId2"/>
          <a:stretch>
            <a:fillRect/>
          </a:stretch>
        </p:blipFill>
        <p:spPr>
          <a:xfrm>
            <a:off x="3782440" y="91609"/>
            <a:ext cx="8311794" cy="3337391"/>
          </a:xfrm>
          <a:prstGeom prst="rect">
            <a:avLst/>
          </a:prstGeom>
          <a:ln w="38100">
            <a:solidFill>
              <a:schemeClr val="accent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14AB818-B95A-4A84-84AD-ADEA5D085C36}"/>
              </a:ext>
            </a:extLst>
          </p:cNvPr>
          <p:cNvSpPr txBox="1"/>
          <p:nvPr/>
        </p:nvSpPr>
        <p:spPr>
          <a:xfrm>
            <a:off x="362309" y="2530788"/>
            <a:ext cx="8238227" cy="35394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just">
              <a:buFont typeface="Symbol" panose="05050102010706020507" pitchFamily="18" charset="2"/>
              <a:buChar char=""/>
            </a:pP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Indicate all civil service eligibilities earned with corresponding rating, date and place of examination/conferment.</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indent="457200" algn="just"/>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Example:</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indent="685800" algn="just"/>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indent="457200" algn="just">
              <a:tabLst>
                <a:tab pos="2971800" algn="l"/>
              </a:tabLst>
            </a:pPr>
            <a:r>
              <a:rPr lang="en-AU" sz="1600" b="1" i="1" dirty="0">
                <a:effectLst/>
                <a:latin typeface="Century Gothic" panose="020B0502020202020204" pitchFamily="34" charset="0"/>
                <a:ea typeface="Calibri" panose="020F0502020204030204" pitchFamily="34" charset="0"/>
                <a:cs typeface="Times New Roman" panose="02020603050405020304" pitchFamily="18" charset="0"/>
              </a:rPr>
              <a:t>Career Service Sub-Professional	EO132/790 – Veteran Preference Rating</a:t>
            </a:r>
            <a:endParaRPr lang="en-PH" sz="1400" b="1" i="1" dirty="0">
              <a:effectLst/>
              <a:latin typeface="Century Gothic" panose="020B0502020202020204" pitchFamily="34" charset="0"/>
              <a:ea typeface="Calibri" panose="020F0502020204030204" pitchFamily="34" charset="0"/>
              <a:cs typeface="Times New Roman" panose="02020603050405020304" pitchFamily="18" charset="0"/>
            </a:endParaRPr>
          </a:p>
          <a:p>
            <a:pPr indent="457200" algn="just">
              <a:tabLst>
                <a:tab pos="2971800" algn="l"/>
              </a:tabLst>
            </a:pPr>
            <a:r>
              <a:rPr lang="en-AU" sz="1600" b="1" i="1" dirty="0">
                <a:effectLst/>
                <a:latin typeface="Century Gothic" panose="020B0502020202020204" pitchFamily="34" charset="0"/>
                <a:ea typeface="Calibri" panose="020F0502020204030204" pitchFamily="34" charset="0"/>
                <a:cs typeface="Times New Roman" panose="02020603050405020304" pitchFamily="18" charset="0"/>
              </a:rPr>
              <a:t>Career Service Professional	PD 907 – </a:t>
            </a:r>
            <a:r>
              <a:rPr lang="en-AU" sz="1600" b="1" i="1" dirty="0" err="1">
                <a:effectLst/>
                <a:latin typeface="Century Gothic" panose="020B0502020202020204" pitchFamily="34" charset="0"/>
                <a:ea typeface="Calibri" panose="020F0502020204030204" pitchFamily="34" charset="0"/>
                <a:cs typeface="Times New Roman" panose="02020603050405020304" pitchFamily="18" charset="0"/>
              </a:rPr>
              <a:t>Honor</a:t>
            </a:r>
            <a:r>
              <a:rPr lang="en-AU" sz="1600" b="1" i="1" dirty="0">
                <a:effectLst/>
                <a:latin typeface="Century Gothic" panose="020B0502020202020204" pitchFamily="34" charset="0"/>
                <a:ea typeface="Calibri" panose="020F0502020204030204" pitchFamily="34" charset="0"/>
                <a:cs typeface="Times New Roman" panose="02020603050405020304" pitchFamily="18" charset="0"/>
              </a:rPr>
              <a:t> Graduate</a:t>
            </a:r>
            <a:endParaRPr lang="en-PH" sz="1400" b="1" i="1" dirty="0">
              <a:effectLst/>
              <a:latin typeface="Century Gothic" panose="020B0502020202020204" pitchFamily="34" charset="0"/>
              <a:ea typeface="Calibri" panose="020F0502020204030204" pitchFamily="34" charset="0"/>
              <a:cs typeface="Times New Roman" panose="02020603050405020304" pitchFamily="18" charset="0"/>
            </a:endParaRPr>
          </a:p>
          <a:p>
            <a:pPr indent="457200" algn="just">
              <a:tabLst>
                <a:tab pos="2971800" algn="l"/>
              </a:tabLst>
            </a:pPr>
            <a:r>
              <a:rPr lang="en-AU" sz="1600" b="1" i="1" dirty="0">
                <a:effectLst/>
                <a:latin typeface="Century Gothic" panose="020B0502020202020204" pitchFamily="34" charset="0"/>
                <a:ea typeface="Calibri" panose="020F0502020204030204" pitchFamily="34" charset="0"/>
                <a:cs typeface="Times New Roman" panose="02020603050405020304" pitchFamily="18" charset="0"/>
              </a:rPr>
              <a:t>Career Service Executive	RA 7883 – Barangay Health Worker</a:t>
            </a:r>
            <a:endParaRPr lang="en-PH" sz="1400" b="1" i="1" dirty="0">
              <a:effectLst/>
              <a:latin typeface="Century Gothic" panose="020B0502020202020204" pitchFamily="34" charset="0"/>
              <a:ea typeface="Calibri" panose="020F0502020204030204" pitchFamily="34" charset="0"/>
              <a:cs typeface="Times New Roman" panose="02020603050405020304" pitchFamily="18" charset="0"/>
            </a:endParaRPr>
          </a:p>
          <a:p>
            <a:pPr indent="457200" algn="just">
              <a:tabLst>
                <a:tab pos="2971800" algn="l"/>
              </a:tabLst>
            </a:pPr>
            <a:r>
              <a:rPr lang="en-AU" sz="1600" b="1" i="1" dirty="0">
                <a:effectLst/>
                <a:latin typeface="Century Gothic" panose="020B0502020202020204" pitchFamily="34" charset="0"/>
                <a:ea typeface="Calibri" panose="020F0502020204030204" pitchFamily="34" charset="0"/>
                <a:cs typeface="Times New Roman" panose="02020603050405020304" pitchFamily="18" charset="0"/>
              </a:rPr>
              <a:t>Stenographer	</a:t>
            </a:r>
          </a:p>
          <a:p>
            <a:pPr indent="457200" algn="just">
              <a:tabLst>
                <a:tab pos="2971800" algn="l"/>
              </a:tabLst>
            </a:pPr>
            <a:r>
              <a:rPr lang="en-AU" sz="1600" b="1" i="1" dirty="0">
                <a:effectLst/>
                <a:latin typeface="Century Gothic" panose="020B0502020202020204" pitchFamily="34" charset="0"/>
                <a:ea typeface="Calibri" panose="020F0502020204030204" pitchFamily="34" charset="0"/>
                <a:cs typeface="Times New Roman" panose="02020603050405020304" pitchFamily="18" charset="0"/>
              </a:rPr>
              <a:t>Barangay Official </a:t>
            </a:r>
            <a:endParaRPr lang="en-PH" sz="1400" b="1" i="1" dirty="0">
              <a:effectLst/>
              <a:latin typeface="Century Gothic" panose="020B0502020202020204" pitchFamily="34" charset="0"/>
              <a:ea typeface="Calibri" panose="020F0502020204030204" pitchFamily="34" charset="0"/>
              <a:cs typeface="Times New Roman" panose="02020603050405020304" pitchFamily="18" charset="0"/>
            </a:endParaRPr>
          </a:p>
          <a:p>
            <a:pPr indent="457200" algn="just">
              <a:tabLst>
                <a:tab pos="2971800" algn="l"/>
              </a:tabLst>
            </a:pPr>
            <a:r>
              <a:rPr lang="en-AU" sz="1600" b="1" i="1" dirty="0">
                <a:effectLst/>
                <a:latin typeface="Century Gothic" panose="020B0502020202020204" pitchFamily="34" charset="0"/>
                <a:ea typeface="Calibri" panose="020F0502020204030204" pitchFamily="34" charset="0"/>
                <a:cs typeface="Times New Roman" panose="02020603050405020304" pitchFamily="18" charset="0"/>
              </a:rPr>
              <a:t>PD 997 – Scientific and Technological Specialist</a:t>
            </a:r>
            <a:endParaRPr lang="en-PH" sz="1400" b="1" i="1" dirty="0">
              <a:effectLst/>
              <a:latin typeface="Century Gothic" panose="020B0502020202020204" pitchFamily="34" charset="0"/>
              <a:ea typeface="Calibri" panose="020F0502020204030204" pitchFamily="34" charset="0"/>
              <a:cs typeface="Times New Roman" panose="02020603050405020304" pitchFamily="18" charset="0"/>
            </a:endParaRPr>
          </a:p>
          <a:p>
            <a:pPr indent="457200" algn="just">
              <a:tabLst>
                <a:tab pos="2971800" algn="l"/>
              </a:tabLst>
            </a:pP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If earned eligibility entails a license (RA 1080), indicate the license number and its date of validity.</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EB5FC35-2671-48F7-B249-389C7C364FEF}"/>
              </a:ext>
            </a:extLst>
          </p:cNvPr>
          <p:cNvSpPr txBox="1"/>
          <p:nvPr/>
        </p:nvSpPr>
        <p:spPr>
          <a:xfrm>
            <a:off x="7007524" y="6260996"/>
            <a:ext cx="49802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lgn="ctr">
              <a:spcBef>
                <a:spcPts val="0"/>
              </a:spcBef>
              <a:defRPr/>
            </a:pPr>
            <a:r>
              <a:rPr lang="en-US" sz="2000" b="1" dirty="0">
                <a:solidFill>
                  <a:schemeClr val="tx1"/>
                </a:solidFill>
                <a:cs typeface="Arial" pitchFamily="34" charset="0"/>
              </a:rPr>
              <a:t>If not applicable, please write </a:t>
            </a:r>
            <a:r>
              <a:rPr lang="en-US" sz="2400" b="1" dirty="0">
                <a:solidFill>
                  <a:srgbClr val="FFFF00"/>
                </a:solidFill>
                <a:effectLst>
                  <a:outerShdw blurRad="38100" dist="38100" dir="2700000" algn="tl">
                    <a:srgbClr val="000000">
                      <a:alpha val="43137"/>
                    </a:srgbClr>
                  </a:outerShdw>
                </a:effectLst>
                <a:cs typeface="Arial" pitchFamily="34" charset="0"/>
              </a:rPr>
              <a:t>N/A</a:t>
            </a:r>
            <a:endParaRPr lang="en-US" sz="2000" b="1" dirty="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80742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4C00E4-4EA8-4065-BEC3-976E2FC89F1F}"/>
              </a:ext>
            </a:extLst>
          </p:cNvPr>
          <p:cNvSpPr>
            <a:spLocks noGrp="1"/>
          </p:cNvSpPr>
          <p:nvPr>
            <p:ph type="sldNum" sz="quarter" idx="12"/>
          </p:nvPr>
        </p:nvSpPr>
        <p:spPr/>
        <p:txBody>
          <a:bodyPr/>
          <a:lstStyle/>
          <a:p>
            <a:fld id="{1C3F9370-8671-4C9C-8483-876A0AC00F5B}" type="slidenum">
              <a:rPr lang="en-PH" smtClean="0"/>
              <a:t>6</a:t>
            </a:fld>
            <a:endParaRPr lang="en-PH"/>
          </a:p>
        </p:txBody>
      </p:sp>
      <p:pic>
        <p:nvPicPr>
          <p:cNvPr id="5" name="Picture 4">
            <a:extLst>
              <a:ext uri="{FF2B5EF4-FFF2-40B4-BE49-F238E27FC236}">
                <a16:creationId xmlns:a16="http://schemas.microsoft.com/office/drawing/2014/main" id="{6651D453-7A0D-4415-ACE1-14E453B7F614}"/>
              </a:ext>
            </a:extLst>
          </p:cNvPr>
          <p:cNvPicPr>
            <a:picLocks noChangeAspect="1"/>
          </p:cNvPicPr>
          <p:nvPr/>
        </p:nvPicPr>
        <p:blipFill rotWithShape="1">
          <a:blip r:embed="rId2"/>
          <a:srcRect l="-1" r="708" b="33397"/>
          <a:stretch/>
        </p:blipFill>
        <p:spPr>
          <a:xfrm>
            <a:off x="3786809" y="74035"/>
            <a:ext cx="8140798" cy="2838557"/>
          </a:xfrm>
          <a:prstGeom prst="rect">
            <a:avLst/>
          </a:prstGeom>
          <a:ln w="38100">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B425508-B334-468D-BC65-0C364814C863}"/>
              </a:ext>
            </a:extLst>
          </p:cNvPr>
          <p:cNvSpPr txBox="1"/>
          <p:nvPr/>
        </p:nvSpPr>
        <p:spPr>
          <a:xfrm>
            <a:off x="264393" y="2222475"/>
            <a:ext cx="11484784" cy="373884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just">
              <a:lnSpc>
                <a:spcPct val="150000"/>
              </a:lnSpc>
              <a:buFont typeface="Symbol" panose="05050102010706020507" pitchFamily="18" charset="2"/>
              <a:buChar char=""/>
            </a:pP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Indicate all positions held both in the public and private employment starting from current work.</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Inclusive dates are indicated in numeric format: </a:t>
            </a:r>
            <a:r>
              <a:rPr lang="en-AU" sz="1600" b="1"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mm/dd/</a:t>
            </a:r>
            <a:r>
              <a:rPr lang="en-AU" sz="1600" b="1" dirty="0" err="1">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yyyy</a:t>
            </a: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Indicate FULL position titles and COMPLETE NAME of department/agency/office/company.  DO NOT ABBREVIATE.</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Indicate monthly salary in figures (e.g. P21,877).</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Salary grade and salary step, if applicable, should be stated in the format ”00-0” (e.g. 24-2, 24 for salary grade, 2 for salary step)</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AU" sz="1600" b="1" dirty="0">
                <a:effectLst/>
                <a:latin typeface="Century Gothic" panose="020B0502020202020204" pitchFamily="34" charset="0"/>
                <a:ea typeface="Calibri" panose="020F0502020204030204" pitchFamily="34" charset="0"/>
                <a:cs typeface="Times New Roman" panose="02020603050405020304" pitchFamily="18" charset="0"/>
              </a:rPr>
              <a:t>Indicate status of employment (e.g. permanent, temporary, casual, contractual)</a:t>
            </a:r>
            <a:endParaRPr lang="en-PH"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AU" sz="1600" b="1"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Indicate “yes” under government service if position held is in the public or government employment or “no” if held in the private employment.</a:t>
            </a:r>
            <a:endParaRPr lang="en-PH" sz="1400" b="1"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8F9FCF-DDA7-4539-9D76-8C0517961045}"/>
              </a:ext>
            </a:extLst>
          </p:cNvPr>
          <p:cNvSpPr txBox="1"/>
          <p:nvPr/>
        </p:nvSpPr>
        <p:spPr>
          <a:xfrm>
            <a:off x="7007524" y="6260996"/>
            <a:ext cx="49802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lgn="ctr">
              <a:spcBef>
                <a:spcPts val="0"/>
              </a:spcBef>
              <a:defRPr/>
            </a:pPr>
            <a:r>
              <a:rPr lang="en-US" sz="2000" b="1" dirty="0">
                <a:solidFill>
                  <a:schemeClr val="tx1"/>
                </a:solidFill>
                <a:cs typeface="Arial" pitchFamily="34" charset="0"/>
              </a:rPr>
              <a:t>If not applicable, please write </a:t>
            </a:r>
            <a:r>
              <a:rPr lang="en-US" sz="2400" b="1" dirty="0">
                <a:solidFill>
                  <a:srgbClr val="FFFF00"/>
                </a:solidFill>
                <a:effectLst>
                  <a:outerShdw blurRad="38100" dist="38100" dir="2700000" algn="tl">
                    <a:srgbClr val="000000">
                      <a:alpha val="43137"/>
                    </a:srgbClr>
                  </a:outerShdw>
                </a:effectLst>
                <a:cs typeface="Arial" pitchFamily="34" charset="0"/>
              </a:rPr>
              <a:t>N/A</a:t>
            </a:r>
            <a:endParaRPr lang="en-US" sz="2000" b="1" dirty="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73032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79F1E4-304D-43C4-BFC6-1BB0C748068E}"/>
              </a:ext>
            </a:extLst>
          </p:cNvPr>
          <p:cNvSpPr>
            <a:spLocks noGrp="1"/>
          </p:cNvSpPr>
          <p:nvPr>
            <p:ph type="sldNum" sz="quarter" idx="12"/>
          </p:nvPr>
        </p:nvSpPr>
        <p:spPr/>
        <p:txBody>
          <a:bodyPr/>
          <a:lstStyle/>
          <a:p>
            <a:fld id="{1C3F9370-8671-4C9C-8483-876A0AC00F5B}" type="slidenum">
              <a:rPr lang="en-PH" smtClean="0"/>
              <a:t>7</a:t>
            </a:fld>
            <a:endParaRPr lang="en-PH"/>
          </a:p>
        </p:txBody>
      </p:sp>
      <p:pic>
        <p:nvPicPr>
          <p:cNvPr id="5" name="Picture 4">
            <a:extLst>
              <a:ext uri="{FF2B5EF4-FFF2-40B4-BE49-F238E27FC236}">
                <a16:creationId xmlns:a16="http://schemas.microsoft.com/office/drawing/2014/main" id="{F171187F-C94C-4772-9317-EF620D78814F}"/>
              </a:ext>
            </a:extLst>
          </p:cNvPr>
          <p:cNvPicPr>
            <a:picLocks noChangeAspect="1"/>
          </p:cNvPicPr>
          <p:nvPr/>
        </p:nvPicPr>
        <p:blipFill>
          <a:blip r:embed="rId2"/>
          <a:stretch>
            <a:fillRect/>
          </a:stretch>
        </p:blipFill>
        <p:spPr>
          <a:xfrm>
            <a:off x="2868484" y="232526"/>
            <a:ext cx="9101442" cy="3317243"/>
          </a:xfrm>
          <a:prstGeom prst="rect">
            <a:avLst/>
          </a:prstGeom>
          <a:ln w="38100">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D9DE257-D0A8-48A4-A9A0-764DF38333A1}"/>
              </a:ext>
            </a:extLst>
          </p:cNvPr>
          <p:cNvSpPr txBox="1"/>
          <p:nvPr/>
        </p:nvSpPr>
        <p:spPr>
          <a:xfrm>
            <a:off x="1680353" y="3874387"/>
            <a:ext cx="8831293"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just">
              <a:buFont typeface="Symbol" panose="05050102010706020507" pitchFamily="18" charset="2"/>
              <a:buChar char=""/>
            </a:pPr>
            <a:r>
              <a:rPr lang="en-AU" b="1" dirty="0">
                <a:effectLst/>
                <a:latin typeface="Century Gothic" panose="020B0502020202020204" pitchFamily="34" charset="0"/>
                <a:ea typeface="Calibri" panose="020F0502020204030204" pitchFamily="34" charset="0"/>
                <a:cs typeface="Times New Roman" panose="02020603050405020304" pitchFamily="18" charset="0"/>
              </a:rPr>
              <a:t>Indicate the FULL name and address of the organization where involved as voluntary worker.</a:t>
            </a:r>
            <a:endParaRPr lang="en-PH" sz="16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b="1" dirty="0">
                <a:effectLst/>
                <a:latin typeface="Century Gothic" panose="020B0502020202020204" pitchFamily="34" charset="0"/>
                <a:ea typeface="Calibri" panose="020F0502020204030204" pitchFamily="34" charset="0"/>
                <a:cs typeface="Times New Roman" panose="02020603050405020304" pitchFamily="18" charset="0"/>
              </a:rPr>
              <a:t>Inclusive dates, start (from) and end (to) should be in numeric format: </a:t>
            </a:r>
            <a:r>
              <a:rPr lang="en-AU" b="1"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mm/dd/</a:t>
            </a:r>
            <a:r>
              <a:rPr lang="en-AU" b="1" dirty="0" err="1">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yyyy</a:t>
            </a:r>
            <a:r>
              <a:rPr lang="en-AU" b="1" dirty="0">
                <a:effectLst/>
                <a:latin typeface="Century Gothic" panose="020B0502020202020204" pitchFamily="34" charset="0"/>
                <a:ea typeface="Calibri" panose="020F0502020204030204" pitchFamily="34" charset="0"/>
                <a:cs typeface="Times New Roman" panose="02020603050405020304" pitchFamily="18" charset="0"/>
              </a:rPr>
              <a:t>.</a:t>
            </a:r>
            <a:endParaRPr lang="en-PH" sz="16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b="1" dirty="0">
                <a:effectLst/>
                <a:latin typeface="Century Gothic" panose="020B0502020202020204" pitchFamily="34" charset="0"/>
                <a:ea typeface="Calibri" panose="020F0502020204030204" pitchFamily="34" charset="0"/>
                <a:cs typeface="Times New Roman" panose="02020603050405020304" pitchFamily="18" charset="0"/>
              </a:rPr>
              <a:t>Indicate the number of hours of voluntary work rendered.</a:t>
            </a:r>
            <a:endParaRPr lang="en-PH" sz="1600" b="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b="1" dirty="0">
                <a:effectLst/>
                <a:latin typeface="Century Gothic" panose="020B0502020202020204" pitchFamily="34" charset="0"/>
                <a:ea typeface="Calibri" panose="020F0502020204030204" pitchFamily="34" charset="0"/>
                <a:cs typeface="Times New Roman" panose="02020603050405020304" pitchFamily="18" charset="0"/>
              </a:rPr>
              <a:t>Indicate the position/nature of voluntary work rendered.</a:t>
            </a:r>
            <a:endParaRPr lang="en-PH" sz="16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41F27DF-5577-44BA-AE6C-291BD3734FB3}"/>
              </a:ext>
            </a:extLst>
          </p:cNvPr>
          <p:cNvSpPr txBox="1"/>
          <p:nvPr/>
        </p:nvSpPr>
        <p:spPr>
          <a:xfrm>
            <a:off x="7007524" y="6260996"/>
            <a:ext cx="49802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lgn="ctr">
              <a:spcBef>
                <a:spcPts val="0"/>
              </a:spcBef>
              <a:defRPr/>
            </a:pPr>
            <a:r>
              <a:rPr lang="en-US" sz="2000" b="1" dirty="0">
                <a:solidFill>
                  <a:schemeClr val="tx1"/>
                </a:solidFill>
                <a:cs typeface="Arial" pitchFamily="34" charset="0"/>
              </a:rPr>
              <a:t>If not applicable, please write </a:t>
            </a:r>
            <a:r>
              <a:rPr lang="en-US" sz="2400" b="1" dirty="0">
                <a:solidFill>
                  <a:srgbClr val="FFFF00"/>
                </a:solidFill>
                <a:effectLst>
                  <a:outerShdw blurRad="38100" dist="38100" dir="2700000" algn="tl">
                    <a:srgbClr val="000000">
                      <a:alpha val="43137"/>
                    </a:srgbClr>
                  </a:outerShdw>
                </a:effectLst>
                <a:cs typeface="Arial" pitchFamily="34" charset="0"/>
              </a:rPr>
              <a:t>N/A</a:t>
            </a:r>
            <a:endParaRPr lang="en-US" sz="2000" b="1" dirty="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39883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DC3450-DC34-4403-AACA-B17C827DCE68}"/>
              </a:ext>
            </a:extLst>
          </p:cNvPr>
          <p:cNvSpPr>
            <a:spLocks noGrp="1"/>
          </p:cNvSpPr>
          <p:nvPr>
            <p:ph type="sldNum" sz="quarter" idx="12"/>
          </p:nvPr>
        </p:nvSpPr>
        <p:spPr/>
        <p:txBody>
          <a:bodyPr/>
          <a:lstStyle/>
          <a:p>
            <a:fld id="{1C3F9370-8671-4C9C-8483-876A0AC00F5B}" type="slidenum">
              <a:rPr lang="en-PH" smtClean="0"/>
              <a:t>8</a:t>
            </a:fld>
            <a:endParaRPr lang="en-PH"/>
          </a:p>
        </p:txBody>
      </p:sp>
      <p:pic>
        <p:nvPicPr>
          <p:cNvPr id="5" name="Picture 4">
            <a:extLst>
              <a:ext uri="{FF2B5EF4-FFF2-40B4-BE49-F238E27FC236}">
                <a16:creationId xmlns:a16="http://schemas.microsoft.com/office/drawing/2014/main" id="{EE45707C-94DC-4826-89AF-4A1FC34D5C08}"/>
              </a:ext>
            </a:extLst>
          </p:cNvPr>
          <p:cNvPicPr>
            <a:picLocks noChangeAspect="1"/>
          </p:cNvPicPr>
          <p:nvPr/>
        </p:nvPicPr>
        <p:blipFill>
          <a:blip r:embed="rId2"/>
          <a:stretch>
            <a:fillRect/>
          </a:stretch>
        </p:blipFill>
        <p:spPr>
          <a:xfrm>
            <a:off x="3035716" y="134345"/>
            <a:ext cx="8955001" cy="2921759"/>
          </a:xfrm>
          <a:prstGeom prst="rect">
            <a:avLst/>
          </a:prstGeom>
          <a:ln w="38100">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B5DCFF18-F111-4C9E-B60E-FA6D5A523EFC}"/>
              </a:ext>
            </a:extLst>
          </p:cNvPr>
          <p:cNvSpPr txBox="1"/>
          <p:nvPr/>
        </p:nvSpPr>
        <p:spPr>
          <a:xfrm>
            <a:off x="657764" y="3185878"/>
            <a:ext cx="10944764" cy="286232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just">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Indicate FULL titles of learning and development (L&amp;D) interventions attended during employment.  Indicate list from the most recent L&amp;D.</a:t>
            </a:r>
            <a:endParaRPr lang="en-PH" b="1" dirty="0">
              <a:effectLst/>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Inclusive dates of attendance, start (from) and end (to) should be in numeric format: </a:t>
            </a:r>
            <a:r>
              <a:rPr lang="en-AU" sz="2000" b="1" dirty="0">
                <a:solidFill>
                  <a:srgbClr val="FFFF00"/>
                </a:solidFill>
                <a:effectLst/>
                <a:ea typeface="Calibri" panose="020F0502020204030204" pitchFamily="34" charset="0"/>
                <a:cs typeface="Times New Roman" panose="02020603050405020304" pitchFamily="18" charset="0"/>
              </a:rPr>
              <a:t>mm/dd/</a:t>
            </a:r>
            <a:r>
              <a:rPr lang="en-AU" sz="2000" b="1" dirty="0" err="1">
                <a:solidFill>
                  <a:srgbClr val="FFFF00"/>
                </a:solidFill>
                <a:effectLst/>
                <a:ea typeface="Calibri" panose="020F0502020204030204" pitchFamily="34" charset="0"/>
                <a:cs typeface="Times New Roman" panose="02020603050405020304" pitchFamily="18" charset="0"/>
              </a:rPr>
              <a:t>yyyy</a:t>
            </a:r>
            <a:r>
              <a:rPr lang="en-AU" sz="2000" b="1" dirty="0">
                <a:effectLst/>
                <a:ea typeface="Calibri" panose="020F0502020204030204" pitchFamily="34" charset="0"/>
                <a:cs typeface="Times New Roman" panose="02020603050405020304" pitchFamily="18" charset="0"/>
              </a:rPr>
              <a:t>.</a:t>
            </a:r>
            <a:endParaRPr lang="en-PH" b="1" dirty="0">
              <a:effectLst/>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Indicate the number of hours attended for program.</a:t>
            </a:r>
            <a:endParaRPr lang="en-PH" b="1" dirty="0">
              <a:effectLst/>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Indicate the type of L&amp;D intervention (e.g. </a:t>
            </a:r>
            <a:r>
              <a:rPr lang="en-AU" sz="2000" b="1" dirty="0">
                <a:solidFill>
                  <a:srgbClr val="FFFF00"/>
                </a:solidFill>
                <a:effectLst/>
                <a:ea typeface="Calibri" panose="020F0502020204030204" pitchFamily="34" charset="0"/>
                <a:cs typeface="Times New Roman" panose="02020603050405020304" pitchFamily="18" charset="0"/>
              </a:rPr>
              <a:t>managerial, </a:t>
            </a:r>
            <a:r>
              <a:rPr lang="en-AU" sz="2000" b="1" dirty="0" err="1">
                <a:solidFill>
                  <a:srgbClr val="FFFF00"/>
                </a:solidFill>
                <a:effectLst/>
                <a:ea typeface="Calibri" panose="020F0502020204030204" pitchFamily="34" charset="0"/>
                <a:cs typeface="Times New Roman" panose="02020603050405020304" pitchFamily="18" charset="0"/>
              </a:rPr>
              <a:t>supervisory,technical</a:t>
            </a:r>
            <a:r>
              <a:rPr lang="en-AU" sz="2000" b="1" dirty="0">
                <a:solidFill>
                  <a:srgbClr val="FFFF00"/>
                </a:solidFill>
                <a:effectLst/>
                <a:ea typeface="Calibri" panose="020F0502020204030204" pitchFamily="34" charset="0"/>
                <a:cs typeface="Times New Roman" panose="02020603050405020304" pitchFamily="18" charset="0"/>
              </a:rPr>
              <a:t>, foundation</a:t>
            </a:r>
            <a:r>
              <a:rPr lang="en-AU" sz="2000" b="1" dirty="0">
                <a:effectLst/>
                <a:ea typeface="Calibri" panose="020F0502020204030204" pitchFamily="34" charset="0"/>
                <a:cs typeface="Times New Roman" panose="02020603050405020304" pitchFamily="18" charset="0"/>
              </a:rPr>
              <a:t> ).</a:t>
            </a:r>
            <a:endParaRPr lang="en-PH" b="1" dirty="0">
              <a:effectLst/>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Indicate the FULL name of institution/agency that conducted or sponsored the program.  DO NOT ABBREVIATE.  (e.g. CSC should be Civil Service Commission).</a:t>
            </a:r>
            <a:endParaRPr lang="en-PH"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32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6C65D-0C84-4614-8E52-D075DCA71E13}"/>
              </a:ext>
            </a:extLst>
          </p:cNvPr>
          <p:cNvSpPr>
            <a:spLocks noGrp="1"/>
          </p:cNvSpPr>
          <p:nvPr>
            <p:ph type="sldNum" sz="quarter" idx="12"/>
          </p:nvPr>
        </p:nvSpPr>
        <p:spPr/>
        <p:txBody>
          <a:bodyPr/>
          <a:lstStyle/>
          <a:p>
            <a:fld id="{1C3F9370-8671-4C9C-8483-876A0AC00F5B}" type="slidenum">
              <a:rPr lang="en-PH" smtClean="0"/>
              <a:t>9</a:t>
            </a:fld>
            <a:endParaRPr lang="en-PH"/>
          </a:p>
        </p:txBody>
      </p:sp>
      <p:pic>
        <p:nvPicPr>
          <p:cNvPr id="5" name="Picture 4">
            <a:extLst>
              <a:ext uri="{FF2B5EF4-FFF2-40B4-BE49-F238E27FC236}">
                <a16:creationId xmlns:a16="http://schemas.microsoft.com/office/drawing/2014/main" id="{820EA415-318F-4BC2-AD35-6B0D22DFEBFA}"/>
              </a:ext>
            </a:extLst>
          </p:cNvPr>
          <p:cNvPicPr>
            <a:picLocks noChangeAspect="1"/>
          </p:cNvPicPr>
          <p:nvPr/>
        </p:nvPicPr>
        <p:blipFill>
          <a:blip r:embed="rId2"/>
          <a:stretch>
            <a:fillRect/>
          </a:stretch>
        </p:blipFill>
        <p:spPr>
          <a:xfrm>
            <a:off x="3690411" y="116236"/>
            <a:ext cx="8356209" cy="3174742"/>
          </a:xfrm>
          <a:prstGeom prst="rect">
            <a:avLst/>
          </a:prstGeom>
          <a:ln w="38100">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EE9290A-EDF0-4DE7-BD0C-E9EA01F6B3B0}"/>
              </a:ext>
            </a:extLst>
          </p:cNvPr>
          <p:cNvSpPr txBox="1"/>
          <p:nvPr/>
        </p:nvSpPr>
        <p:spPr>
          <a:xfrm>
            <a:off x="1166722" y="3814632"/>
            <a:ext cx="9849209" cy="147649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just">
              <a:lnSpc>
                <a:spcPct val="115000"/>
              </a:lnSpc>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Indicate special skills /hobbies.</a:t>
            </a:r>
            <a:endParaRPr lang="en-PH" b="1" dirty="0">
              <a:effectLst/>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Indicate in FULL non-academic distinctions/recognition (awards received)</a:t>
            </a:r>
            <a:endParaRPr lang="en-PH" b="1" dirty="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AU" sz="2000" b="1" dirty="0">
                <a:effectLst/>
                <a:ea typeface="Calibri" panose="020F0502020204030204" pitchFamily="34" charset="0"/>
                <a:cs typeface="Times New Roman" panose="02020603050405020304" pitchFamily="18" charset="0"/>
              </a:rPr>
              <a:t>Indicate membership in any professional association/organization by writing in FULL said association/organization.</a:t>
            </a:r>
            <a:endParaRPr lang="en-PH" b="1"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6A7C827-7375-4935-9D54-CA2F09C05D4F}"/>
              </a:ext>
            </a:extLst>
          </p:cNvPr>
          <p:cNvSpPr txBox="1"/>
          <p:nvPr/>
        </p:nvSpPr>
        <p:spPr>
          <a:xfrm>
            <a:off x="7007524" y="6260996"/>
            <a:ext cx="498021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lgn="ctr">
              <a:spcBef>
                <a:spcPts val="0"/>
              </a:spcBef>
              <a:defRPr/>
            </a:pPr>
            <a:r>
              <a:rPr lang="en-US" sz="2000" b="1" dirty="0">
                <a:solidFill>
                  <a:schemeClr val="tx1"/>
                </a:solidFill>
                <a:cs typeface="Arial" pitchFamily="34" charset="0"/>
              </a:rPr>
              <a:t>If not applicable, please write </a:t>
            </a:r>
            <a:r>
              <a:rPr lang="en-US" sz="2400" b="1" dirty="0">
                <a:solidFill>
                  <a:srgbClr val="FFFF00"/>
                </a:solidFill>
                <a:effectLst>
                  <a:outerShdw blurRad="38100" dist="38100" dir="2700000" algn="tl">
                    <a:srgbClr val="000000">
                      <a:alpha val="43137"/>
                    </a:srgbClr>
                  </a:outerShdw>
                </a:effectLst>
                <a:cs typeface="Arial" pitchFamily="34" charset="0"/>
              </a:rPr>
              <a:t>N/A</a:t>
            </a:r>
            <a:endParaRPr lang="en-US" sz="2000" b="1" dirty="0">
              <a:solidFill>
                <a:srgbClr val="FFFF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584952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TotalTime>
  <Words>948</Words>
  <Application>Microsoft Office PowerPoint</Application>
  <PresentationFormat>Widescreen</PresentationFormat>
  <Paragraphs>85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Century Gothic</vt:lpstr>
      <vt:lpstr>Symbol</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 Valencia Jr.</dc:creator>
  <cp:lastModifiedBy>William B. Valencia Jr.</cp:lastModifiedBy>
  <cp:revision>1</cp:revision>
  <dcterms:created xsi:type="dcterms:W3CDTF">2021-12-08T00:55:31Z</dcterms:created>
  <dcterms:modified xsi:type="dcterms:W3CDTF">2021-12-08T01:01:09Z</dcterms:modified>
</cp:coreProperties>
</file>